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11.jpg" ContentType="image/unknown"/>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60" r:id="rId1"/>
  </p:sldMasterIdLst>
  <p:notesMasterIdLst>
    <p:notesMasterId r:id="rId73"/>
  </p:notesMasterIdLst>
  <p:sldIdLst>
    <p:sldId id="285" r:id="rId2"/>
    <p:sldId id="256" r:id="rId3"/>
    <p:sldId id="290" r:id="rId4"/>
    <p:sldId id="257" r:id="rId5"/>
    <p:sldId id="292" r:id="rId6"/>
    <p:sldId id="293" r:id="rId7"/>
    <p:sldId id="294" r:id="rId8"/>
    <p:sldId id="295" r:id="rId9"/>
    <p:sldId id="297" r:id="rId10"/>
    <p:sldId id="298" r:id="rId11"/>
    <p:sldId id="299" r:id="rId12"/>
    <p:sldId id="300" r:id="rId13"/>
    <p:sldId id="291" r:id="rId14"/>
    <p:sldId id="258" r:id="rId15"/>
    <p:sldId id="287" r:id="rId16"/>
    <p:sldId id="288" r:id="rId17"/>
    <p:sldId id="289"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13" r:id="rId31"/>
    <p:sldId id="315" r:id="rId32"/>
    <p:sldId id="316" r:id="rId33"/>
    <p:sldId id="296" r:id="rId34"/>
    <p:sldId id="317" r:id="rId35"/>
    <p:sldId id="318" r:id="rId36"/>
    <p:sldId id="319" r:id="rId37"/>
    <p:sldId id="320" r:id="rId38"/>
    <p:sldId id="321" r:id="rId39"/>
    <p:sldId id="322" r:id="rId40"/>
    <p:sldId id="323" r:id="rId41"/>
    <p:sldId id="325" r:id="rId42"/>
    <p:sldId id="324" r:id="rId43"/>
    <p:sldId id="326" r:id="rId44"/>
    <p:sldId id="327" r:id="rId45"/>
    <p:sldId id="328" r:id="rId46"/>
    <p:sldId id="260" r:id="rId47"/>
    <p:sldId id="261" r:id="rId48"/>
    <p:sldId id="262" r:id="rId49"/>
    <p:sldId id="263" r:id="rId50"/>
    <p:sldId id="264" r:id="rId51"/>
    <p:sldId id="265" r:id="rId52"/>
    <p:sldId id="266" r:id="rId53"/>
    <p:sldId id="267" r:id="rId54"/>
    <p:sldId id="268" r:id="rId55"/>
    <p:sldId id="269" r:id="rId56"/>
    <p:sldId id="270" r:id="rId57"/>
    <p:sldId id="271" r:id="rId58"/>
    <p:sldId id="272" r:id="rId59"/>
    <p:sldId id="273" r:id="rId60"/>
    <p:sldId id="274" r:id="rId61"/>
    <p:sldId id="275" r:id="rId62"/>
    <p:sldId id="276" r:id="rId63"/>
    <p:sldId id="277" r:id="rId64"/>
    <p:sldId id="278" r:id="rId65"/>
    <p:sldId id="279" r:id="rId66"/>
    <p:sldId id="280" r:id="rId67"/>
    <p:sldId id="281" r:id="rId68"/>
    <p:sldId id="282" r:id="rId69"/>
    <p:sldId id="283" r:id="rId70"/>
    <p:sldId id="284" r:id="rId71"/>
    <p:sldId id="286" r:id="rId72"/>
  </p:sldIdLst>
  <p:sldSz cx="9144000" cy="5143500" type="screen16x9"/>
  <p:notesSz cx="6858000" cy="9144000"/>
  <p:embeddedFontLst>
    <p:embeddedFont>
      <p:font typeface="Aviny" panose="020B0506030804020204" pitchFamily="34" charset="-78"/>
      <p:regular r:id="rId74"/>
    </p:embeddedFont>
    <p:embeddedFont>
      <p:font typeface="Calibri" panose="020F0502020204030204" pitchFamily="34" charset="0"/>
      <p:regular r:id="rId75"/>
      <p:bold r:id="rId76"/>
      <p:italic r:id="rId77"/>
      <p:boldItalic r:id="rId78"/>
    </p:embeddedFont>
    <p:embeddedFont>
      <p:font typeface="Kulim Park" panose="020B0604020202020204" charset="0"/>
      <p:regular r:id="rId79"/>
      <p:bold r:id="rId80"/>
      <p:italic r:id="rId81"/>
      <p:boldItalic r:id="rId82"/>
    </p:embeddedFont>
    <p:embeddedFont>
      <p:font typeface="Kulim Park Light" panose="020B0604020202020204" charset="0"/>
      <p:regular r:id="rId83"/>
      <p:bold r:id="rId84"/>
      <p:italic r:id="rId85"/>
      <p:boldItalic r:id="rId86"/>
    </p:embeddedFont>
    <p:embeddedFont>
      <p:font typeface="Montserrat" panose="020B060402020202020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624F0312-314F-452B-A71A-FB52E7FA6DC2}">
          <p14:sldIdLst>
            <p14:sldId id="285"/>
            <p14:sldId id="256"/>
            <p14:sldId id="290"/>
            <p14:sldId id="257"/>
            <p14:sldId id="292"/>
            <p14:sldId id="293"/>
            <p14:sldId id="294"/>
            <p14:sldId id="295"/>
            <p14:sldId id="297"/>
            <p14:sldId id="298"/>
            <p14:sldId id="299"/>
            <p14:sldId id="300"/>
            <p14:sldId id="291"/>
            <p14:sldId id="258"/>
            <p14:sldId id="287"/>
            <p14:sldId id="288"/>
            <p14:sldId id="289"/>
            <p14:sldId id="301"/>
            <p14:sldId id="302"/>
            <p14:sldId id="303"/>
            <p14:sldId id="304"/>
            <p14:sldId id="305"/>
            <p14:sldId id="306"/>
            <p14:sldId id="307"/>
            <p14:sldId id="308"/>
            <p14:sldId id="309"/>
            <p14:sldId id="310"/>
            <p14:sldId id="311"/>
            <p14:sldId id="312"/>
            <p14:sldId id="313"/>
            <p14:sldId id="315"/>
            <p14:sldId id="316"/>
            <p14:sldId id="296"/>
            <p14:sldId id="317"/>
            <p14:sldId id="318"/>
            <p14:sldId id="319"/>
            <p14:sldId id="320"/>
            <p14:sldId id="321"/>
            <p14:sldId id="322"/>
            <p14:sldId id="323"/>
            <p14:sldId id="325"/>
            <p14:sldId id="324"/>
            <p14:sldId id="326"/>
            <p14:sldId id="327"/>
            <p14:sldId id="328"/>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2A2B"/>
    <a:srgbClr val="C10360"/>
    <a:srgbClr val="7B146C"/>
    <a:srgbClr val="FFFFFF"/>
    <a:srgbClr val="EB2B2B"/>
    <a:srgbClr val="FDBD31"/>
    <a:srgbClr val="ECB032"/>
    <a:srgbClr val="EA7231"/>
    <a:srgbClr val="BA055E"/>
    <a:srgbClr val="F6F4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B7BD1C-F54C-4534-A909-44603E2DE659}">
  <a:tblStyle styleId="{A2B7BD1C-F54C-4534-A909-44603E2DE65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93186" autoAdjust="0"/>
  </p:normalViewPr>
  <p:slideViewPr>
    <p:cSldViewPr snapToGrid="0">
      <p:cViewPr>
        <p:scale>
          <a:sx n="100" d="100"/>
          <a:sy n="100" d="100"/>
        </p:scale>
        <p:origin x="528"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font" Target="fonts/font1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7.fntdata"/><Relationship Id="rId85" Type="http://schemas.openxmlformats.org/officeDocument/2006/relationships/font" Target="fonts/font12.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8763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49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935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1349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707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7695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949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988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0781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631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649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659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7015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291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7488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9259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1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0365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560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057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0798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369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816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06687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5769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7336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0229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2522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96404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8077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744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17368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81215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3298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3631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7253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79951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5100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80618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77cb00e2f6_2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77cb00e2f6_2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9528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548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91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098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1"/>
            </a:gs>
            <a:gs pos="37000">
              <a:schemeClr val="dk2"/>
            </a:gs>
            <a:gs pos="100000">
              <a:schemeClr val="dk2"/>
            </a:gs>
          </a:gsLst>
          <a:lin ang="10800025" scaled="0"/>
        </a:gra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8" y="-13"/>
            <a:ext cx="7710766" cy="5142022"/>
            <a:chOff x="-8" y="-13"/>
            <a:chExt cx="7710766" cy="5142022"/>
          </a:xfrm>
        </p:grpSpPr>
        <p:sp>
          <p:nvSpPr>
            <p:cNvPr id="11" name="Google Shape;11;p2"/>
            <p:cNvSpPr/>
            <p:nvPr/>
          </p:nvSpPr>
          <p:spPr>
            <a:xfrm>
              <a:off x="-8" y="-13"/>
              <a:ext cx="7710766" cy="5142022"/>
            </a:xfrm>
            <a:custGeom>
              <a:avLst/>
              <a:gdLst/>
              <a:ahLst/>
              <a:cxnLst/>
              <a:rect l="l" t="t" r="r" b="b"/>
              <a:pathLst>
                <a:path w="3427007" h="2285343" extrusionOk="0">
                  <a:moveTo>
                    <a:pt x="3264200" y="1931013"/>
                  </a:moveTo>
                  <a:cubicBezTo>
                    <a:pt x="3059555" y="1738083"/>
                    <a:pt x="2707189" y="1625228"/>
                    <a:pt x="2663923" y="1311888"/>
                  </a:cubicBezTo>
                  <a:cubicBezTo>
                    <a:pt x="2646918" y="776320"/>
                    <a:pt x="3405816" y="668129"/>
                    <a:pt x="3258554" y="0"/>
                  </a:cubicBezTo>
                  <a:lnTo>
                    <a:pt x="0" y="0"/>
                  </a:lnTo>
                  <a:lnTo>
                    <a:pt x="0" y="2285343"/>
                  </a:lnTo>
                  <a:lnTo>
                    <a:pt x="3426103" y="2285343"/>
                  </a:lnTo>
                  <a:cubicBezTo>
                    <a:pt x="3436148" y="2153964"/>
                    <a:pt x="3361302" y="2023504"/>
                    <a:pt x="3264200" y="1931013"/>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8" y="-13"/>
              <a:ext cx="7536339" cy="5142022"/>
            </a:xfrm>
            <a:custGeom>
              <a:avLst/>
              <a:gdLst/>
              <a:ahLst/>
              <a:cxnLst/>
              <a:rect l="l" t="t" r="r" b="b"/>
              <a:pathLst>
                <a:path w="3349484" h="2285343" extrusionOk="0">
                  <a:moveTo>
                    <a:pt x="3135123" y="1986849"/>
                  </a:moveTo>
                  <a:cubicBezTo>
                    <a:pt x="3002568" y="1888315"/>
                    <a:pt x="2836659" y="1848901"/>
                    <a:pt x="2687952" y="1777628"/>
                  </a:cubicBezTo>
                  <a:cubicBezTo>
                    <a:pt x="2379377" y="1643884"/>
                    <a:pt x="2269472" y="1317800"/>
                    <a:pt x="2551129" y="1092748"/>
                  </a:cubicBezTo>
                  <a:cubicBezTo>
                    <a:pt x="2647246" y="1012409"/>
                    <a:pt x="2763520" y="961040"/>
                    <a:pt x="2873688" y="901459"/>
                  </a:cubicBezTo>
                  <a:cubicBezTo>
                    <a:pt x="3268796" y="717528"/>
                    <a:pt x="3285865" y="371278"/>
                    <a:pt x="3154688" y="0"/>
                  </a:cubicBezTo>
                  <a:lnTo>
                    <a:pt x="0" y="0"/>
                  </a:lnTo>
                  <a:lnTo>
                    <a:pt x="0" y="2285343"/>
                  </a:lnTo>
                  <a:lnTo>
                    <a:pt x="3349485" y="2285343"/>
                  </a:lnTo>
                  <a:cubicBezTo>
                    <a:pt x="3310420" y="2166169"/>
                    <a:pt x="3235575" y="2061939"/>
                    <a:pt x="3135123" y="1986849"/>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8" y="-13"/>
              <a:ext cx="6852517" cy="5142022"/>
            </a:xfrm>
            <a:custGeom>
              <a:avLst/>
              <a:gdLst/>
              <a:ahLst/>
              <a:cxnLst/>
              <a:rect l="l" t="t" r="r" b="b"/>
              <a:pathLst>
                <a:path w="3045563" h="2285343" extrusionOk="0">
                  <a:moveTo>
                    <a:pt x="2807574" y="2063115"/>
                  </a:moveTo>
                  <a:cubicBezTo>
                    <a:pt x="2956478" y="1994404"/>
                    <a:pt x="2840008" y="1887198"/>
                    <a:pt x="2727411" y="1875177"/>
                  </a:cubicBezTo>
                  <a:cubicBezTo>
                    <a:pt x="2250301" y="1750695"/>
                    <a:pt x="2181824" y="1070150"/>
                    <a:pt x="2624661" y="853112"/>
                  </a:cubicBezTo>
                  <a:cubicBezTo>
                    <a:pt x="2701215" y="814552"/>
                    <a:pt x="2785909" y="794451"/>
                    <a:pt x="2863446" y="757796"/>
                  </a:cubicBezTo>
                  <a:cubicBezTo>
                    <a:pt x="3297881" y="540560"/>
                    <a:pt x="2793262" y="253036"/>
                    <a:pt x="2983397" y="0"/>
                  </a:cubicBezTo>
                  <a:lnTo>
                    <a:pt x="0" y="0"/>
                  </a:lnTo>
                  <a:lnTo>
                    <a:pt x="0" y="2285343"/>
                  </a:lnTo>
                  <a:lnTo>
                    <a:pt x="2681190" y="2285343"/>
                  </a:lnTo>
                  <a:cubicBezTo>
                    <a:pt x="2683685" y="2196596"/>
                    <a:pt x="2730299" y="2108047"/>
                    <a:pt x="2807574" y="206311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8" y="-13"/>
              <a:ext cx="6478551" cy="5142022"/>
            </a:xfrm>
            <a:custGeom>
              <a:avLst/>
              <a:gdLst/>
              <a:ahLst/>
              <a:cxnLst/>
              <a:rect l="l" t="t" r="r" b="b"/>
              <a:pathLst>
                <a:path w="2879356" h="2285343" extrusionOk="0">
                  <a:moveTo>
                    <a:pt x="2483636" y="1975748"/>
                  </a:moveTo>
                  <a:cubicBezTo>
                    <a:pt x="2425729" y="1949472"/>
                    <a:pt x="2357974" y="1946319"/>
                    <a:pt x="2304203" y="1912292"/>
                  </a:cubicBezTo>
                  <a:cubicBezTo>
                    <a:pt x="2200338" y="1846602"/>
                    <a:pt x="2149981" y="1693020"/>
                    <a:pt x="2194297" y="1578391"/>
                  </a:cubicBezTo>
                  <a:cubicBezTo>
                    <a:pt x="2362898" y="1262161"/>
                    <a:pt x="2082226" y="851863"/>
                    <a:pt x="2213994" y="698938"/>
                  </a:cubicBezTo>
                  <a:cubicBezTo>
                    <a:pt x="2289890" y="640671"/>
                    <a:pt x="2476086" y="701106"/>
                    <a:pt x="2569840" y="720484"/>
                  </a:cubicBezTo>
                  <a:cubicBezTo>
                    <a:pt x="3121795" y="827427"/>
                    <a:pt x="2785252" y="260657"/>
                    <a:pt x="2696422" y="0"/>
                  </a:cubicBezTo>
                  <a:lnTo>
                    <a:pt x="0" y="0"/>
                  </a:lnTo>
                  <a:lnTo>
                    <a:pt x="0" y="2285343"/>
                  </a:lnTo>
                  <a:lnTo>
                    <a:pt x="2605819" y="2285343"/>
                  </a:lnTo>
                  <a:cubicBezTo>
                    <a:pt x="2646787" y="2172291"/>
                    <a:pt x="2595314" y="2026460"/>
                    <a:pt x="2483636" y="1975748"/>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8" y="-13"/>
              <a:ext cx="6272190" cy="5142022"/>
            </a:xfrm>
            <a:custGeom>
              <a:avLst/>
              <a:gdLst/>
              <a:ahLst/>
              <a:cxnLst/>
              <a:rect l="l" t="t" r="r" b="b"/>
              <a:pathLst>
                <a:path w="2787640" h="2285343" extrusionOk="0">
                  <a:moveTo>
                    <a:pt x="2551129" y="2165460"/>
                  </a:moveTo>
                  <a:cubicBezTo>
                    <a:pt x="2474839" y="1961822"/>
                    <a:pt x="2182086" y="2092478"/>
                    <a:pt x="2041192" y="1984090"/>
                  </a:cubicBezTo>
                  <a:cubicBezTo>
                    <a:pt x="1755530" y="1606309"/>
                    <a:pt x="2254765" y="1476178"/>
                    <a:pt x="2067125" y="765219"/>
                  </a:cubicBezTo>
                  <a:cubicBezTo>
                    <a:pt x="2053010" y="702617"/>
                    <a:pt x="2051631" y="620702"/>
                    <a:pt x="2107765" y="589762"/>
                  </a:cubicBezTo>
                  <a:cubicBezTo>
                    <a:pt x="2139214" y="572223"/>
                    <a:pt x="2178081" y="579120"/>
                    <a:pt x="2213403" y="586543"/>
                  </a:cubicBezTo>
                  <a:cubicBezTo>
                    <a:pt x="2363423" y="609994"/>
                    <a:pt x="2512983" y="669378"/>
                    <a:pt x="2665433" y="663991"/>
                  </a:cubicBezTo>
                  <a:cubicBezTo>
                    <a:pt x="2829568" y="636467"/>
                    <a:pt x="2809872" y="484724"/>
                    <a:pt x="2714805" y="382445"/>
                  </a:cubicBezTo>
                  <a:cubicBezTo>
                    <a:pt x="2614157" y="255007"/>
                    <a:pt x="2513443" y="127523"/>
                    <a:pt x="2412795" y="0"/>
                  </a:cubicBezTo>
                  <a:lnTo>
                    <a:pt x="0" y="0"/>
                  </a:lnTo>
                  <a:lnTo>
                    <a:pt x="0" y="2285343"/>
                  </a:lnTo>
                  <a:lnTo>
                    <a:pt x="2536094" y="2285343"/>
                  </a:lnTo>
                  <a:cubicBezTo>
                    <a:pt x="2555134" y="2247966"/>
                    <a:pt x="2563012" y="2205202"/>
                    <a:pt x="2551129" y="2165460"/>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8" y="-13"/>
              <a:ext cx="5978795" cy="5142022"/>
            </a:xfrm>
            <a:custGeom>
              <a:avLst/>
              <a:gdLst/>
              <a:ahLst/>
              <a:cxnLst/>
              <a:rect l="l" t="t" r="r" b="b"/>
              <a:pathLst>
                <a:path w="2657242" h="2285343" extrusionOk="0">
                  <a:moveTo>
                    <a:pt x="2007248" y="2113499"/>
                  </a:moveTo>
                  <a:cubicBezTo>
                    <a:pt x="1570122" y="1477098"/>
                    <a:pt x="2433082" y="1775854"/>
                    <a:pt x="2003441" y="835244"/>
                  </a:cubicBezTo>
                  <a:cubicBezTo>
                    <a:pt x="1977901" y="745052"/>
                    <a:pt x="1922620" y="648094"/>
                    <a:pt x="1965558" y="564800"/>
                  </a:cubicBezTo>
                  <a:cubicBezTo>
                    <a:pt x="2004426" y="489322"/>
                    <a:pt x="2106518" y="470798"/>
                    <a:pt x="2189570" y="488337"/>
                  </a:cubicBezTo>
                  <a:cubicBezTo>
                    <a:pt x="2272623" y="505876"/>
                    <a:pt x="2348716" y="549428"/>
                    <a:pt x="2432491" y="564274"/>
                  </a:cubicBezTo>
                  <a:cubicBezTo>
                    <a:pt x="2646524" y="602374"/>
                    <a:pt x="2740016" y="398211"/>
                    <a:pt x="2567739" y="263810"/>
                  </a:cubicBezTo>
                  <a:cubicBezTo>
                    <a:pt x="2468142" y="185967"/>
                    <a:pt x="2311687" y="141430"/>
                    <a:pt x="2287855" y="0"/>
                  </a:cubicBezTo>
                  <a:lnTo>
                    <a:pt x="0" y="0"/>
                  </a:lnTo>
                  <a:lnTo>
                    <a:pt x="0" y="2285343"/>
                  </a:lnTo>
                  <a:lnTo>
                    <a:pt x="2023268" y="2285343"/>
                  </a:lnTo>
                  <a:cubicBezTo>
                    <a:pt x="2055570" y="2233645"/>
                    <a:pt x="2039156" y="2165000"/>
                    <a:pt x="2007248" y="211349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 name="Google Shape;17;p2"/>
          <p:cNvSpPr txBox="1">
            <a:spLocks noGrp="1"/>
          </p:cNvSpPr>
          <p:nvPr>
            <p:ph type="ctrTitle"/>
          </p:nvPr>
        </p:nvSpPr>
        <p:spPr>
          <a:xfrm>
            <a:off x="685800" y="658575"/>
            <a:ext cx="3620100" cy="3826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4800"/>
              <a:buNone/>
              <a:defRPr sz="4800"/>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Corners" type="blank">
  <p:cSld name="BLANK">
    <p:spTree>
      <p:nvGrpSpPr>
        <p:cNvPr id="1" name="Shape 108"/>
        <p:cNvGrpSpPr/>
        <p:nvPr/>
      </p:nvGrpSpPr>
      <p:grpSpPr>
        <a:xfrm>
          <a:off x="0" y="0"/>
          <a:ext cx="0" cy="0"/>
          <a:chOff x="0" y="0"/>
          <a:chExt cx="0" cy="0"/>
        </a:xfrm>
      </p:grpSpPr>
      <p:grpSp>
        <p:nvGrpSpPr>
          <p:cNvPr id="109" name="Google Shape;109;p11"/>
          <p:cNvGrpSpPr/>
          <p:nvPr/>
        </p:nvGrpSpPr>
        <p:grpSpPr>
          <a:xfrm>
            <a:off x="-15" y="1"/>
            <a:ext cx="9144000" cy="5143352"/>
            <a:chOff x="-15" y="1"/>
            <a:chExt cx="9144000" cy="5143352"/>
          </a:xfrm>
        </p:grpSpPr>
        <p:sp>
          <p:nvSpPr>
            <p:cNvPr id="110" name="Google Shape;110;p11"/>
            <p:cNvSpPr/>
            <p:nvPr/>
          </p:nvSpPr>
          <p:spPr>
            <a:xfrm>
              <a:off x="-15" y="594"/>
              <a:ext cx="9144000" cy="5142022"/>
            </a:xfrm>
            <a:custGeom>
              <a:avLst/>
              <a:gdLst/>
              <a:ahLst/>
              <a:cxnLst/>
              <a:rect l="l" t="t" r="r" b="b"/>
              <a:pathLst>
                <a:path w="4064000" h="2285343" extrusionOk="0">
                  <a:moveTo>
                    <a:pt x="4064000" y="0"/>
                  </a:moveTo>
                  <a:lnTo>
                    <a:pt x="3968014" y="0"/>
                  </a:lnTo>
                  <a:cubicBezTo>
                    <a:pt x="3943656" y="81653"/>
                    <a:pt x="3826660" y="80930"/>
                    <a:pt x="3801974" y="0"/>
                  </a:cubicBezTo>
                  <a:lnTo>
                    <a:pt x="0" y="0"/>
                  </a:lnTo>
                  <a:lnTo>
                    <a:pt x="0" y="2145687"/>
                  </a:lnTo>
                  <a:cubicBezTo>
                    <a:pt x="79376" y="2132549"/>
                    <a:pt x="158227" y="2203954"/>
                    <a:pt x="143652" y="2285343"/>
                  </a:cubicBezTo>
                  <a:lnTo>
                    <a:pt x="4064000" y="2285343"/>
                  </a:ln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1"/>
            <p:cNvSpPr/>
            <p:nvPr/>
          </p:nvSpPr>
          <p:spPr>
            <a:xfrm>
              <a:off x="-15" y="594"/>
              <a:ext cx="9144000" cy="5142465"/>
            </a:xfrm>
            <a:custGeom>
              <a:avLst/>
              <a:gdLst/>
              <a:ahLst/>
              <a:cxnLst/>
              <a:rect l="l" t="t" r="r" b="b"/>
              <a:pathLst>
                <a:path w="4064000" h="2285540" extrusionOk="0">
                  <a:moveTo>
                    <a:pt x="3963287" y="130920"/>
                  </a:moveTo>
                  <a:cubicBezTo>
                    <a:pt x="3873866" y="88944"/>
                    <a:pt x="3760678" y="180187"/>
                    <a:pt x="3705331" y="0"/>
                  </a:cubicBezTo>
                  <a:lnTo>
                    <a:pt x="0" y="0"/>
                  </a:lnTo>
                  <a:lnTo>
                    <a:pt x="0" y="1539766"/>
                  </a:lnTo>
                  <a:cubicBezTo>
                    <a:pt x="129076" y="1755950"/>
                    <a:pt x="-47797" y="2028037"/>
                    <a:pt x="237078" y="2154621"/>
                  </a:cubicBezTo>
                  <a:cubicBezTo>
                    <a:pt x="281985" y="2185298"/>
                    <a:pt x="326893" y="2229179"/>
                    <a:pt x="325514" y="2285541"/>
                  </a:cubicBezTo>
                  <a:lnTo>
                    <a:pt x="4064000" y="2285541"/>
                  </a:lnTo>
                  <a:lnTo>
                    <a:pt x="4064000" y="465346"/>
                  </a:lnTo>
                  <a:cubicBezTo>
                    <a:pt x="3972806" y="345725"/>
                    <a:pt x="4041218" y="187281"/>
                    <a:pt x="3963287" y="130920"/>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1"/>
            <p:cNvSpPr/>
            <p:nvPr/>
          </p:nvSpPr>
          <p:spPr>
            <a:xfrm>
              <a:off x="-15" y="1"/>
              <a:ext cx="9144000" cy="5143352"/>
            </a:xfrm>
            <a:custGeom>
              <a:avLst/>
              <a:gdLst/>
              <a:ahLst/>
              <a:cxnLst/>
              <a:rect l="l" t="t" r="r" b="b"/>
              <a:pathLst>
                <a:path w="4064000" h="2285934" extrusionOk="0">
                  <a:moveTo>
                    <a:pt x="4064000" y="541546"/>
                  </a:moveTo>
                  <a:cubicBezTo>
                    <a:pt x="4012396" y="498322"/>
                    <a:pt x="3979175" y="432238"/>
                    <a:pt x="3979832" y="364643"/>
                  </a:cubicBezTo>
                  <a:cubicBezTo>
                    <a:pt x="4024017" y="50055"/>
                    <a:pt x="3727785" y="340666"/>
                    <a:pt x="3594047" y="0"/>
                  </a:cubicBezTo>
                  <a:lnTo>
                    <a:pt x="0" y="0"/>
                  </a:lnTo>
                  <a:lnTo>
                    <a:pt x="0" y="1422904"/>
                  </a:lnTo>
                  <a:cubicBezTo>
                    <a:pt x="175691" y="1522029"/>
                    <a:pt x="10570" y="1742221"/>
                    <a:pt x="70053" y="1889300"/>
                  </a:cubicBezTo>
                  <a:cubicBezTo>
                    <a:pt x="143914" y="2074742"/>
                    <a:pt x="474680" y="2055101"/>
                    <a:pt x="474746" y="2285934"/>
                  </a:cubicBezTo>
                  <a:lnTo>
                    <a:pt x="4064000" y="2285934"/>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1"/>
            <p:cNvSpPr/>
            <p:nvPr/>
          </p:nvSpPr>
          <p:spPr>
            <a:xfrm>
              <a:off x="-15" y="594"/>
              <a:ext cx="9144000" cy="5142022"/>
            </a:xfrm>
            <a:custGeom>
              <a:avLst/>
              <a:gdLst/>
              <a:ahLst/>
              <a:cxnLst/>
              <a:rect l="l" t="t" r="r" b="b"/>
              <a:pathLst>
                <a:path w="4064000" h="2285343" extrusionOk="0">
                  <a:moveTo>
                    <a:pt x="4064000" y="821975"/>
                  </a:moveTo>
                  <a:cubicBezTo>
                    <a:pt x="3904854" y="719696"/>
                    <a:pt x="3874981" y="525583"/>
                    <a:pt x="3912076" y="353739"/>
                  </a:cubicBezTo>
                  <a:cubicBezTo>
                    <a:pt x="3859553" y="89995"/>
                    <a:pt x="3654252" y="499373"/>
                    <a:pt x="3544412" y="242527"/>
                  </a:cubicBezTo>
                  <a:cubicBezTo>
                    <a:pt x="3516575" y="165210"/>
                    <a:pt x="3536927" y="75346"/>
                    <a:pt x="3500818" y="0"/>
                  </a:cubicBezTo>
                  <a:lnTo>
                    <a:pt x="0" y="0"/>
                  </a:lnTo>
                  <a:lnTo>
                    <a:pt x="0" y="1294546"/>
                  </a:lnTo>
                  <a:cubicBezTo>
                    <a:pt x="325974" y="1577931"/>
                    <a:pt x="36372" y="1880366"/>
                    <a:pt x="390774" y="2094121"/>
                  </a:cubicBezTo>
                  <a:cubicBezTo>
                    <a:pt x="460762" y="2144505"/>
                    <a:pt x="536133" y="2199618"/>
                    <a:pt x="560491" y="2285343"/>
                  </a:cubicBezTo>
                  <a:lnTo>
                    <a:pt x="4064000" y="2285343"/>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1"/>
            <p:cNvSpPr/>
            <p:nvPr/>
          </p:nvSpPr>
          <p:spPr>
            <a:xfrm>
              <a:off x="-15" y="1037"/>
              <a:ext cx="9144000" cy="5141430"/>
            </a:xfrm>
            <a:custGeom>
              <a:avLst/>
              <a:gdLst/>
              <a:ahLst/>
              <a:cxnLst/>
              <a:rect l="l" t="t" r="r" b="b"/>
              <a:pathLst>
                <a:path w="4064000" h="2285080" extrusionOk="0">
                  <a:moveTo>
                    <a:pt x="3795803" y="455689"/>
                  </a:moveTo>
                  <a:cubicBezTo>
                    <a:pt x="3726931" y="388883"/>
                    <a:pt x="3601662" y="435325"/>
                    <a:pt x="3523928" y="379095"/>
                  </a:cubicBezTo>
                  <a:cubicBezTo>
                    <a:pt x="3414745" y="300268"/>
                    <a:pt x="3491101" y="102739"/>
                    <a:pt x="3416911" y="0"/>
                  </a:cubicBezTo>
                  <a:lnTo>
                    <a:pt x="0" y="0"/>
                  </a:lnTo>
                  <a:lnTo>
                    <a:pt x="0" y="1221828"/>
                  </a:lnTo>
                  <a:cubicBezTo>
                    <a:pt x="123883" y="1346322"/>
                    <a:pt x="210606" y="1502927"/>
                    <a:pt x="250406" y="1674035"/>
                  </a:cubicBezTo>
                  <a:cubicBezTo>
                    <a:pt x="273056" y="1772569"/>
                    <a:pt x="281394" y="1878856"/>
                    <a:pt x="339761" y="1961362"/>
                  </a:cubicBezTo>
                  <a:cubicBezTo>
                    <a:pt x="403642" y="2051685"/>
                    <a:pt x="513679" y="2094383"/>
                    <a:pt x="604610" y="2157314"/>
                  </a:cubicBezTo>
                  <a:cubicBezTo>
                    <a:pt x="651093" y="2189436"/>
                    <a:pt x="694622" y="2234828"/>
                    <a:pt x="720359" y="2285080"/>
                  </a:cubicBezTo>
                  <a:lnTo>
                    <a:pt x="4064000" y="2285080"/>
                  </a:lnTo>
                  <a:lnTo>
                    <a:pt x="4064000" y="1160473"/>
                  </a:lnTo>
                  <a:cubicBezTo>
                    <a:pt x="3953766" y="987362"/>
                    <a:pt x="3879774" y="793715"/>
                    <a:pt x="3846356" y="591207"/>
                  </a:cubicBezTo>
                  <a:cubicBezTo>
                    <a:pt x="3838609" y="542662"/>
                    <a:pt x="3831125" y="489782"/>
                    <a:pt x="3795803" y="455689"/>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1"/>
            <p:cNvSpPr/>
            <p:nvPr/>
          </p:nvSpPr>
          <p:spPr>
            <a:xfrm>
              <a:off x="-15" y="150"/>
              <a:ext cx="9144000" cy="5142465"/>
            </a:xfrm>
            <a:custGeom>
              <a:avLst/>
              <a:gdLst/>
              <a:ahLst/>
              <a:cxnLst/>
              <a:rect l="l" t="t" r="r" b="b"/>
              <a:pathLst>
                <a:path w="4064000" h="2285540" extrusionOk="0">
                  <a:moveTo>
                    <a:pt x="4064000" y="1293035"/>
                  </a:moveTo>
                  <a:lnTo>
                    <a:pt x="3812282" y="663991"/>
                  </a:lnTo>
                  <a:cubicBezTo>
                    <a:pt x="3789828" y="607958"/>
                    <a:pt x="3764945" y="548640"/>
                    <a:pt x="3716820" y="514941"/>
                  </a:cubicBezTo>
                  <a:cubicBezTo>
                    <a:pt x="3642369" y="462390"/>
                    <a:pt x="3534630" y="487417"/>
                    <a:pt x="3463788" y="429545"/>
                  </a:cubicBezTo>
                  <a:cubicBezTo>
                    <a:pt x="3343313" y="329565"/>
                    <a:pt x="3428204" y="100177"/>
                    <a:pt x="3307400" y="0"/>
                  </a:cubicBezTo>
                  <a:lnTo>
                    <a:pt x="0" y="0"/>
                  </a:lnTo>
                  <a:lnTo>
                    <a:pt x="0" y="1157912"/>
                  </a:lnTo>
                  <a:cubicBezTo>
                    <a:pt x="382108" y="1475521"/>
                    <a:pt x="221517" y="1854222"/>
                    <a:pt x="483084" y="2065217"/>
                  </a:cubicBezTo>
                  <a:cubicBezTo>
                    <a:pt x="561344" y="2118951"/>
                    <a:pt x="661467" y="2128279"/>
                    <a:pt x="747277" y="2168810"/>
                  </a:cubicBezTo>
                  <a:cubicBezTo>
                    <a:pt x="803228" y="2195657"/>
                    <a:pt x="851805" y="2235721"/>
                    <a:pt x="888828" y="2285540"/>
                  </a:cubicBezTo>
                  <a:lnTo>
                    <a:pt x="4064000" y="2285540"/>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6" name="Google Shape;116;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 Center">
  <p:cSld name="BLANK_1">
    <p:bg>
      <p:bgPr>
        <a:gradFill>
          <a:gsLst>
            <a:gs pos="0">
              <a:schemeClr val="accent1"/>
            </a:gs>
            <a:gs pos="78000">
              <a:schemeClr val="dk2"/>
            </a:gs>
            <a:gs pos="100000">
              <a:schemeClr val="dk2"/>
            </a:gs>
          </a:gsLst>
          <a:path path="circle">
            <a:fillToRect l="50000" t="50000" r="50000" b="50000"/>
          </a:path>
          <a:tileRect/>
        </a:gradFill>
        <a:effectLst/>
      </p:bgPr>
    </p:bg>
    <p:spTree>
      <p:nvGrpSpPr>
        <p:cNvPr id="1" name="Shape 117"/>
        <p:cNvGrpSpPr/>
        <p:nvPr/>
      </p:nvGrpSpPr>
      <p:grpSpPr>
        <a:xfrm>
          <a:off x="0" y="0"/>
          <a:ext cx="0" cy="0"/>
          <a:chOff x="0" y="0"/>
          <a:chExt cx="0" cy="0"/>
        </a:xfrm>
      </p:grpSpPr>
      <p:grpSp>
        <p:nvGrpSpPr>
          <p:cNvPr id="118" name="Google Shape;118;p12"/>
          <p:cNvGrpSpPr/>
          <p:nvPr/>
        </p:nvGrpSpPr>
        <p:grpSpPr>
          <a:xfrm>
            <a:off x="-15" y="-12"/>
            <a:ext cx="9144000" cy="5142760"/>
            <a:chOff x="-15" y="-12"/>
            <a:chExt cx="9144000" cy="5142760"/>
          </a:xfrm>
        </p:grpSpPr>
        <p:sp>
          <p:nvSpPr>
            <p:cNvPr id="119" name="Google Shape;119;p12"/>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3082140" y="1095966"/>
                  </a:moveTo>
                  <a:cubicBezTo>
                    <a:pt x="3009920" y="1483535"/>
                    <a:pt x="2684604" y="1652423"/>
                    <a:pt x="2340247" y="1756870"/>
                  </a:cubicBezTo>
                  <a:cubicBezTo>
                    <a:pt x="2062726" y="1889038"/>
                    <a:pt x="1710754" y="2209274"/>
                    <a:pt x="1410451" y="1968719"/>
                  </a:cubicBezTo>
                  <a:cubicBezTo>
                    <a:pt x="1225437" y="1799240"/>
                    <a:pt x="1294637" y="1499038"/>
                    <a:pt x="1163131" y="1300130"/>
                  </a:cubicBezTo>
                  <a:cubicBezTo>
                    <a:pt x="1007925" y="1131044"/>
                    <a:pt x="934129" y="954405"/>
                    <a:pt x="1065241" y="739731"/>
                  </a:cubicBezTo>
                  <a:cubicBezTo>
                    <a:pt x="1141071" y="619191"/>
                    <a:pt x="1267193" y="537210"/>
                    <a:pt x="1400931" y="488403"/>
                  </a:cubicBezTo>
                  <a:cubicBezTo>
                    <a:pt x="1570582" y="433092"/>
                    <a:pt x="1749227" y="457725"/>
                    <a:pt x="1892025" y="340141"/>
                  </a:cubicBezTo>
                  <a:cubicBezTo>
                    <a:pt x="2028520" y="295144"/>
                    <a:pt x="2144860" y="404583"/>
                    <a:pt x="2263825" y="452602"/>
                  </a:cubicBezTo>
                  <a:cubicBezTo>
                    <a:pt x="2464399" y="532086"/>
                    <a:pt x="2709749" y="457791"/>
                    <a:pt x="2894895" y="568544"/>
                  </a:cubicBezTo>
                  <a:cubicBezTo>
                    <a:pt x="3071701" y="674370"/>
                    <a:pt x="3124422" y="904546"/>
                    <a:pt x="3082140" y="10959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2928181" y="1644672"/>
                  </a:moveTo>
                  <a:cubicBezTo>
                    <a:pt x="2752031" y="1744652"/>
                    <a:pt x="2539574" y="1757330"/>
                    <a:pt x="2353575" y="1837405"/>
                  </a:cubicBezTo>
                  <a:cubicBezTo>
                    <a:pt x="2238351" y="1887067"/>
                    <a:pt x="2135800" y="1961427"/>
                    <a:pt x="2027667" y="2025015"/>
                  </a:cubicBezTo>
                  <a:cubicBezTo>
                    <a:pt x="1831098" y="2157840"/>
                    <a:pt x="1492781" y="2223332"/>
                    <a:pt x="1363048" y="1974828"/>
                  </a:cubicBezTo>
                  <a:cubicBezTo>
                    <a:pt x="1295031" y="1831362"/>
                    <a:pt x="1366725" y="1645657"/>
                    <a:pt x="1283213" y="1510665"/>
                  </a:cubicBezTo>
                  <a:cubicBezTo>
                    <a:pt x="1230296" y="1425269"/>
                    <a:pt x="1129385" y="1384410"/>
                    <a:pt x="1051782" y="1320165"/>
                  </a:cubicBezTo>
                  <a:cubicBezTo>
                    <a:pt x="821992" y="1139256"/>
                    <a:pt x="837289" y="755825"/>
                    <a:pt x="1081129" y="594097"/>
                  </a:cubicBezTo>
                  <a:cubicBezTo>
                    <a:pt x="1196287" y="513825"/>
                    <a:pt x="1340398" y="491227"/>
                    <a:pt x="1474530" y="449580"/>
                  </a:cubicBezTo>
                  <a:cubicBezTo>
                    <a:pt x="1963063" y="306639"/>
                    <a:pt x="1790195" y="86842"/>
                    <a:pt x="2168495" y="320828"/>
                  </a:cubicBezTo>
                  <a:cubicBezTo>
                    <a:pt x="2375700" y="414830"/>
                    <a:pt x="2611268" y="397422"/>
                    <a:pt x="2823988" y="466462"/>
                  </a:cubicBezTo>
                  <a:cubicBezTo>
                    <a:pt x="3336485" y="633839"/>
                    <a:pt x="3403715" y="1390190"/>
                    <a:pt x="2928181" y="1644672"/>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15" y="-12"/>
              <a:ext cx="9144000" cy="5142760"/>
            </a:xfrm>
            <a:custGeom>
              <a:avLst/>
              <a:gdLst/>
              <a:ahLst/>
              <a:cxnLst/>
              <a:rect l="l" t="t" r="r" b="b"/>
              <a:pathLst>
                <a:path w="4064000" h="2285671" extrusionOk="0">
                  <a:moveTo>
                    <a:pt x="0" y="0"/>
                  </a:moveTo>
                  <a:lnTo>
                    <a:pt x="0" y="2285343"/>
                  </a:lnTo>
                  <a:lnTo>
                    <a:pt x="1470656" y="2285343"/>
                  </a:lnTo>
                  <a:cubicBezTo>
                    <a:pt x="1204690" y="2184378"/>
                    <a:pt x="1192479" y="1951180"/>
                    <a:pt x="1261088" y="1710493"/>
                  </a:cubicBezTo>
                  <a:cubicBezTo>
                    <a:pt x="1271330" y="1635344"/>
                    <a:pt x="1261088" y="1550013"/>
                    <a:pt x="1204165" y="1499761"/>
                  </a:cubicBezTo>
                  <a:cubicBezTo>
                    <a:pt x="1167793" y="1467507"/>
                    <a:pt x="1118814" y="1455157"/>
                    <a:pt x="1073448" y="1437290"/>
                  </a:cubicBezTo>
                  <a:cubicBezTo>
                    <a:pt x="859283" y="1352550"/>
                    <a:pt x="718586" y="1111732"/>
                    <a:pt x="749903" y="883395"/>
                  </a:cubicBezTo>
                  <a:cubicBezTo>
                    <a:pt x="781220" y="655057"/>
                    <a:pt x="981532" y="461076"/>
                    <a:pt x="1210665" y="437165"/>
                  </a:cubicBezTo>
                  <a:cubicBezTo>
                    <a:pt x="1329893" y="424749"/>
                    <a:pt x="1459298" y="444982"/>
                    <a:pt x="1559946" y="379949"/>
                  </a:cubicBezTo>
                  <a:cubicBezTo>
                    <a:pt x="1685083" y="299019"/>
                    <a:pt x="1663286" y="117190"/>
                    <a:pt x="1869834" y="106680"/>
                  </a:cubicBezTo>
                  <a:cubicBezTo>
                    <a:pt x="2081175" y="95644"/>
                    <a:pt x="2338737" y="351308"/>
                    <a:pt x="2756167" y="384350"/>
                  </a:cubicBezTo>
                  <a:cubicBezTo>
                    <a:pt x="2901919" y="395911"/>
                    <a:pt x="3039793" y="478024"/>
                    <a:pt x="3144840" y="580302"/>
                  </a:cubicBezTo>
                  <a:cubicBezTo>
                    <a:pt x="3559644" y="1035335"/>
                    <a:pt x="3159810" y="1809684"/>
                    <a:pt x="2608839" y="1934166"/>
                  </a:cubicBezTo>
                  <a:cubicBezTo>
                    <a:pt x="2494863" y="1963070"/>
                    <a:pt x="2375175" y="1970887"/>
                    <a:pt x="2263629" y="2009052"/>
                  </a:cubicBezTo>
                  <a:cubicBezTo>
                    <a:pt x="2066009" y="2076122"/>
                    <a:pt x="1907323" y="2233448"/>
                    <a:pt x="1702678" y="2285672"/>
                  </a:cubicBezTo>
                  <a:lnTo>
                    <a:pt x="4064000" y="2285672"/>
                  </a:lnTo>
                  <a:lnTo>
                    <a:pt x="4064000" y="0"/>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15" y="-12"/>
              <a:ext cx="9144000" cy="5142022"/>
            </a:xfrm>
            <a:custGeom>
              <a:avLst/>
              <a:gdLst/>
              <a:ahLst/>
              <a:cxnLst/>
              <a:rect l="l" t="t" r="r" b="b"/>
              <a:pathLst>
                <a:path w="4064000" h="2285343" extrusionOk="0">
                  <a:moveTo>
                    <a:pt x="0" y="0"/>
                  </a:moveTo>
                  <a:lnTo>
                    <a:pt x="0" y="2285343"/>
                  </a:lnTo>
                  <a:lnTo>
                    <a:pt x="1416163" y="2285343"/>
                  </a:lnTo>
                  <a:cubicBezTo>
                    <a:pt x="1016131" y="2089260"/>
                    <a:pt x="1245462" y="1851791"/>
                    <a:pt x="1134375" y="1571953"/>
                  </a:cubicBezTo>
                  <a:cubicBezTo>
                    <a:pt x="1082245" y="1479988"/>
                    <a:pt x="974900" y="1438932"/>
                    <a:pt x="887646" y="1379746"/>
                  </a:cubicBezTo>
                  <a:cubicBezTo>
                    <a:pt x="644725" y="1237790"/>
                    <a:pt x="576970" y="844243"/>
                    <a:pt x="798356" y="660378"/>
                  </a:cubicBezTo>
                  <a:cubicBezTo>
                    <a:pt x="1191231" y="477761"/>
                    <a:pt x="1102598" y="589959"/>
                    <a:pt x="1414653" y="229454"/>
                  </a:cubicBezTo>
                  <a:cubicBezTo>
                    <a:pt x="1579183" y="67398"/>
                    <a:pt x="1821709" y="34618"/>
                    <a:pt x="2050515" y="52814"/>
                  </a:cubicBezTo>
                  <a:cubicBezTo>
                    <a:pt x="2243013" y="68120"/>
                    <a:pt x="2368281" y="221046"/>
                    <a:pt x="2554608" y="260788"/>
                  </a:cubicBezTo>
                  <a:cubicBezTo>
                    <a:pt x="2689462" y="289560"/>
                    <a:pt x="2831538" y="284962"/>
                    <a:pt x="2960483" y="339287"/>
                  </a:cubicBezTo>
                  <a:cubicBezTo>
                    <a:pt x="3426629" y="523218"/>
                    <a:pt x="3494318" y="1497133"/>
                    <a:pt x="3143658" y="1800356"/>
                  </a:cubicBezTo>
                  <a:cubicBezTo>
                    <a:pt x="3081681" y="1850543"/>
                    <a:pt x="3007557" y="1882797"/>
                    <a:pt x="2934418" y="1914459"/>
                  </a:cubicBezTo>
                  <a:cubicBezTo>
                    <a:pt x="2621642" y="2045838"/>
                    <a:pt x="2314051" y="2199487"/>
                    <a:pt x="1985254" y="2285343"/>
                  </a:cubicBezTo>
                  <a:lnTo>
                    <a:pt x="4064000" y="2285343"/>
                  </a:lnTo>
                  <a:lnTo>
                    <a:pt x="4064000" y="0"/>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408537" y="-12"/>
              <a:ext cx="3735448" cy="5142022"/>
            </a:xfrm>
            <a:custGeom>
              <a:avLst/>
              <a:gdLst/>
              <a:ahLst/>
              <a:cxnLst/>
              <a:rect l="l" t="t" r="r" b="b"/>
              <a:pathLst>
                <a:path w="1660199" h="2285343" extrusionOk="0">
                  <a:moveTo>
                    <a:pt x="12277" y="0"/>
                  </a:moveTo>
                  <a:cubicBezTo>
                    <a:pt x="549133" y="201339"/>
                    <a:pt x="949098" y="345528"/>
                    <a:pt x="1082901" y="960974"/>
                  </a:cubicBezTo>
                  <a:cubicBezTo>
                    <a:pt x="1153480" y="1137745"/>
                    <a:pt x="1237780" y="1246921"/>
                    <a:pt x="1196090" y="1454435"/>
                  </a:cubicBezTo>
                  <a:cubicBezTo>
                    <a:pt x="1161162" y="1696304"/>
                    <a:pt x="946604" y="1836289"/>
                    <a:pt x="738676" y="1927860"/>
                  </a:cubicBezTo>
                  <a:lnTo>
                    <a:pt x="0" y="2285343"/>
                  </a:lnTo>
                  <a:lnTo>
                    <a:pt x="1660200" y="2285343"/>
                  </a:lnTo>
                  <a:lnTo>
                    <a:pt x="1660200" y="0"/>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71372" y="-12"/>
              <a:ext cx="2972610" cy="5142317"/>
            </a:xfrm>
            <a:custGeom>
              <a:avLst/>
              <a:gdLst/>
              <a:ahLst/>
              <a:cxnLst/>
              <a:rect l="l" t="t" r="r" b="b"/>
              <a:pathLst>
                <a:path w="1321160" h="2285474" extrusionOk="0">
                  <a:moveTo>
                    <a:pt x="1321161" y="0"/>
                  </a:moveTo>
                  <a:lnTo>
                    <a:pt x="0" y="0"/>
                  </a:lnTo>
                  <a:cubicBezTo>
                    <a:pt x="438374" y="300136"/>
                    <a:pt x="961113" y="748862"/>
                    <a:pt x="991970" y="1313268"/>
                  </a:cubicBezTo>
                  <a:cubicBezTo>
                    <a:pt x="960391" y="1723828"/>
                    <a:pt x="665340" y="2083873"/>
                    <a:pt x="318226" y="2285475"/>
                  </a:cubicBezTo>
                  <a:lnTo>
                    <a:pt x="1321161" y="2285475"/>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15" y="-12"/>
              <a:ext cx="3691132" cy="5142022"/>
            </a:xfrm>
            <a:custGeom>
              <a:avLst/>
              <a:gdLst/>
              <a:ahLst/>
              <a:cxnLst/>
              <a:rect l="l" t="t" r="r" b="b"/>
              <a:pathLst>
                <a:path w="1640503" h="2285343" extrusionOk="0">
                  <a:moveTo>
                    <a:pt x="962295" y="2241265"/>
                  </a:moveTo>
                  <a:cubicBezTo>
                    <a:pt x="959603" y="1786562"/>
                    <a:pt x="1193923" y="1717653"/>
                    <a:pt x="698693" y="1419356"/>
                  </a:cubicBezTo>
                  <a:cubicBezTo>
                    <a:pt x="447303" y="1226032"/>
                    <a:pt x="409814" y="829857"/>
                    <a:pt x="619908" y="592652"/>
                  </a:cubicBezTo>
                  <a:cubicBezTo>
                    <a:pt x="713925" y="482688"/>
                    <a:pt x="844971" y="412334"/>
                    <a:pt x="972734" y="344608"/>
                  </a:cubicBezTo>
                  <a:cubicBezTo>
                    <a:pt x="1195499" y="230505"/>
                    <a:pt x="1411830" y="101556"/>
                    <a:pt x="1640504" y="0"/>
                  </a:cubicBezTo>
                  <a:lnTo>
                    <a:pt x="0" y="0"/>
                  </a:lnTo>
                  <a:lnTo>
                    <a:pt x="0" y="2285343"/>
                  </a:lnTo>
                  <a:lnTo>
                    <a:pt x="973587" y="2285343"/>
                  </a:lnTo>
                  <a:cubicBezTo>
                    <a:pt x="968722" y="2270957"/>
                    <a:pt x="964947" y="2256223"/>
                    <a:pt x="962295" y="2241265"/>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15" y="-12"/>
              <a:ext cx="2881318" cy="5142022"/>
            </a:xfrm>
            <a:custGeom>
              <a:avLst/>
              <a:gdLst/>
              <a:ahLst/>
              <a:cxnLst/>
              <a:rect l="l" t="t" r="r" b="b"/>
              <a:pathLst>
                <a:path w="1280586" h="2285343" extrusionOk="0">
                  <a:moveTo>
                    <a:pt x="814113" y="2168153"/>
                  </a:moveTo>
                  <a:cubicBezTo>
                    <a:pt x="750954" y="1388022"/>
                    <a:pt x="-112400" y="736578"/>
                    <a:pt x="1008121" y="209813"/>
                  </a:cubicBezTo>
                  <a:cubicBezTo>
                    <a:pt x="1135294" y="165669"/>
                    <a:pt x="1259183" y="161202"/>
                    <a:pt x="1280587" y="0"/>
                  </a:cubicBezTo>
                  <a:lnTo>
                    <a:pt x="0" y="0"/>
                  </a:lnTo>
                  <a:lnTo>
                    <a:pt x="0" y="2285343"/>
                  </a:lnTo>
                  <a:lnTo>
                    <a:pt x="838274" y="2285343"/>
                  </a:lnTo>
                  <a:cubicBezTo>
                    <a:pt x="821880" y="2248478"/>
                    <a:pt x="813640" y="2208499"/>
                    <a:pt x="814113" y="2168153"/>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7" name="Google Shape;127;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background">
  <p:cSld name="BLANK_1_1">
    <p:bg>
      <p:bgPr>
        <a:gradFill>
          <a:gsLst>
            <a:gs pos="0">
              <a:schemeClr val="accent1"/>
            </a:gs>
            <a:gs pos="78000">
              <a:schemeClr val="dk2"/>
            </a:gs>
            <a:gs pos="100000">
              <a:schemeClr val="dk2"/>
            </a:gs>
          </a:gsLst>
          <a:path path="circle">
            <a:fillToRect l="50000" t="50000" r="50000" b="50000"/>
          </a:path>
          <a:tileRect/>
        </a:gradFill>
        <a:effectLst/>
      </p:bgPr>
    </p:bg>
    <p:spTree>
      <p:nvGrpSpPr>
        <p:cNvPr id="1" name="Shape 128"/>
        <p:cNvGrpSpPr/>
        <p:nvPr/>
      </p:nvGrpSpPr>
      <p:grpSpPr>
        <a:xfrm>
          <a:off x="0" y="0"/>
          <a:ext cx="0" cy="0"/>
          <a:chOff x="0" y="0"/>
          <a:chExt cx="0" cy="0"/>
        </a:xfrm>
      </p:grpSpPr>
      <p:sp>
        <p:nvSpPr>
          <p:cNvPr id="129" name="Google Shape;129;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grpSp>
        <p:nvGrpSpPr>
          <p:cNvPr id="130" name="Google Shape;130;p13"/>
          <p:cNvGrpSpPr/>
          <p:nvPr/>
        </p:nvGrpSpPr>
        <p:grpSpPr>
          <a:xfrm>
            <a:off x="0" y="0"/>
            <a:ext cx="9144500" cy="5152028"/>
            <a:chOff x="0" y="0"/>
            <a:chExt cx="9144500" cy="5152028"/>
          </a:xfrm>
        </p:grpSpPr>
        <p:sp>
          <p:nvSpPr>
            <p:cNvPr id="131" name="Google Shape;131;p13"/>
            <p:cNvSpPr/>
            <p:nvPr/>
          </p:nvSpPr>
          <p:spPr>
            <a:xfrm>
              <a:off x="7448736" y="0"/>
              <a:ext cx="1695764" cy="2915696"/>
            </a:xfrm>
            <a:custGeom>
              <a:avLst/>
              <a:gdLst/>
              <a:ahLst/>
              <a:cxnLst/>
              <a:rect l="l" t="t" r="r" b="b"/>
              <a:pathLst>
                <a:path w="650341" h="1112861" extrusionOk="0">
                  <a:moveTo>
                    <a:pt x="132487" y="368402"/>
                  </a:moveTo>
                  <a:cubicBezTo>
                    <a:pt x="193589" y="418171"/>
                    <a:pt x="286581" y="396776"/>
                    <a:pt x="350869" y="441884"/>
                  </a:cubicBezTo>
                  <a:cubicBezTo>
                    <a:pt x="392368" y="471007"/>
                    <a:pt x="413854" y="522153"/>
                    <a:pt x="433215" y="570521"/>
                  </a:cubicBezTo>
                  <a:lnTo>
                    <a:pt x="650341" y="1112861"/>
                  </a:lnTo>
                  <a:lnTo>
                    <a:pt x="650341" y="0"/>
                  </a:lnTo>
                  <a:lnTo>
                    <a:pt x="0" y="0"/>
                  </a:lnTo>
                  <a:cubicBezTo>
                    <a:pt x="100428" y="87537"/>
                    <a:pt x="29356" y="282822"/>
                    <a:pt x="132487" y="368402"/>
                  </a:cubicBezTo>
                  <a:close/>
                </a:path>
              </a:pathLst>
            </a:custGeom>
            <a:solidFill>
              <a:schemeClr val="accent2"/>
            </a:solidFill>
            <a:ln>
              <a:noFill/>
            </a:ln>
            <a:effectLst>
              <a:outerShdw blurRad="285750" dist="9525" algn="bl" rotWithShape="0">
                <a:schemeClr val="dk1">
                  <a:alpha val="6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3"/>
            <p:cNvSpPr/>
            <p:nvPr/>
          </p:nvSpPr>
          <p:spPr>
            <a:xfrm>
              <a:off x="0" y="2610500"/>
              <a:ext cx="1994013" cy="2541528"/>
            </a:xfrm>
            <a:custGeom>
              <a:avLst/>
              <a:gdLst/>
              <a:ahLst/>
              <a:cxnLst/>
              <a:rect l="l" t="t" r="r" b="b"/>
              <a:pathLst>
                <a:path w="764722" h="970049" extrusionOk="0">
                  <a:moveTo>
                    <a:pt x="644837" y="872178"/>
                  </a:moveTo>
                  <a:cubicBezTo>
                    <a:pt x="570748" y="837236"/>
                    <a:pt x="484322" y="829146"/>
                    <a:pt x="416799" y="782830"/>
                  </a:cubicBezTo>
                  <a:cubicBezTo>
                    <a:pt x="191078" y="600537"/>
                    <a:pt x="329601" y="274007"/>
                    <a:pt x="0" y="0"/>
                  </a:cubicBezTo>
                  <a:lnTo>
                    <a:pt x="0" y="970050"/>
                  </a:lnTo>
                  <a:lnTo>
                    <a:pt x="764723" y="970050"/>
                  </a:lnTo>
                  <a:cubicBezTo>
                    <a:pt x="733074" y="928390"/>
                    <a:pt x="691985" y="894843"/>
                    <a:pt x="644837" y="872178"/>
                  </a:cubicBezTo>
                  <a:close/>
                </a:path>
              </a:pathLst>
            </a:custGeom>
            <a:solidFill>
              <a:schemeClr val="accent2"/>
            </a:solidFill>
            <a:ln>
              <a:noFill/>
            </a:ln>
            <a:effectLst>
              <a:outerShdw blurRad="285750" dist="9525" algn="bl" rotWithShape="0">
                <a:schemeClr val="dk1">
                  <a:alpha val="6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3"/>
            <p:cNvSpPr/>
            <p:nvPr/>
          </p:nvSpPr>
          <p:spPr>
            <a:xfrm>
              <a:off x="7692032" y="0"/>
              <a:ext cx="1452406" cy="2617388"/>
            </a:xfrm>
            <a:custGeom>
              <a:avLst/>
              <a:gdLst/>
              <a:ahLst/>
              <a:cxnLst/>
              <a:rect l="l" t="t" r="r" b="b"/>
              <a:pathLst>
                <a:path w="557011" h="999003" extrusionOk="0">
                  <a:moveTo>
                    <a:pt x="90868" y="324815"/>
                  </a:moveTo>
                  <a:cubicBezTo>
                    <a:pt x="157932" y="373401"/>
                    <a:pt x="266109" y="333291"/>
                    <a:pt x="325545" y="390980"/>
                  </a:cubicBezTo>
                  <a:cubicBezTo>
                    <a:pt x="355987" y="420538"/>
                    <a:pt x="362457" y="466177"/>
                    <a:pt x="369313" y="508050"/>
                  </a:cubicBezTo>
                  <a:cubicBezTo>
                    <a:pt x="398137" y="682691"/>
                    <a:pt x="461967" y="849694"/>
                    <a:pt x="557011" y="999003"/>
                  </a:cubicBezTo>
                  <a:lnTo>
                    <a:pt x="557011" y="0"/>
                  </a:lnTo>
                  <a:lnTo>
                    <a:pt x="0" y="0"/>
                  </a:lnTo>
                  <a:cubicBezTo>
                    <a:pt x="61367" y="89348"/>
                    <a:pt x="-2559" y="257176"/>
                    <a:pt x="90868" y="324815"/>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3"/>
            <p:cNvSpPr/>
            <p:nvPr/>
          </p:nvSpPr>
          <p:spPr>
            <a:xfrm>
              <a:off x="0" y="2756070"/>
              <a:ext cx="1616827" cy="2395888"/>
            </a:xfrm>
            <a:custGeom>
              <a:avLst/>
              <a:gdLst/>
              <a:ahLst/>
              <a:cxnLst/>
              <a:rect l="l" t="t" r="r" b="b"/>
              <a:pathLst>
                <a:path w="620068" h="914461" extrusionOk="0">
                  <a:moveTo>
                    <a:pt x="521668" y="806930"/>
                  </a:moveTo>
                  <a:cubicBezTo>
                    <a:pt x="443185" y="752621"/>
                    <a:pt x="348214" y="715795"/>
                    <a:pt x="293099" y="637894"/>
                  </a:cubicBezTo>
                  <a:cubicBezTo>
                    <a:pt x="242692" y="566706"/>
                    <a:pt x="235498" y="474967"/>
                    <a:pt x="215847" y="389942"/>
                  </a:cubicBezTo>
                  <a:cubicBezTo>
                    <a:pt x="181547" y="242415"/>
                    <a:pt x="106799" y="107374"/>
                    <a:pt x="0" y="0"/>
                  </a:cubicBezTo>
                  <a:lnTo>
                    <a:pt x="0" y="914461"/>
                  </a:lnTo>
                  <a:lnTo>
                    <a:pt x="620068" y="914461"/>
                  </a:lnTo>
                  <a:cubicBezTo>
                    <a:pt x="597689" y="872130"/>
                    <a:pt x="560898" y="834169"/>
                    <a:pt x="521668" y="806930"/>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3"/>
            <p:cNvSpPr/>
            <p:nvPr/>
          </p:nvSpPr>
          <p:spPr>
            <a:xfrm>
              <a:off x="7879130" y="0"/>
              <a:ext cx="1265261" cy="1852036"/>
            </a:xfrm>
            <a:custGeom>
              <a:avLst/>
              <a:gdLst/>
              <a:ahLst/>
              <a:cxnLst/>
              <a:rect l="l" t="t" r="r" b="b"/>
              <a:pathLst>
                <a:path w="485239" h="706884" extrusionOk="0">
                  <a:moveTo>
                    <a:pt x="36719" y="207021"/>
                  </a:moveTo>
                  <a:cubicBezTo>
                    <a:pt x="131763" y="428627"/>
                    <a:pt x="309225" y="75390"/>
                    <a:pt x="354273" y="302961"/>
                  </a:cubicBezTo>
                  <a:cubicBezTo>
                    <a:pt x="322286" y="451181"/>
                    <a:pt x="348020" y="618600"/>
                    <a:pt x="485239" y="706885"/>
                  </a:cubicBezTo>
                  <a:lnTo>
                    <a:pt x="485239" y="0"/>
                  </a:lnTo>
                  <a:lnTo>
                    <a:pt x="0" y="0"/>
                  </a:lnTo>
                  <a:cubicBezTo>
                    <a:pt x="29790" y="64523"/>
                    <a:pt x="12964" y="141073"/>
                    <a:pt x="36719" y="207021"/>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3"/>
            <p:cNvSpPr/>
            <p:nvPr/>
          </p:nvSpPr>
          <p:spPr>
            <a:xfrm>
              <a:off x="0" y="2919658"/>
              <a:ext cx="1258526" cy="2232214"/>
            </a:xfrm>
            <a:custGeom>
              <a:avLst/>
              <a:gdLst/>
              <a:ahLst/>
              <a:cxnLst/>
              <a:rect l="l" t="t" r="r" b="b"/>
              <a:pathLst>
                <a:path w="482656" h="851990" extrusionOk="0">
                  <a:moveTo>
                    <a:pt x="337133" y="689788"/>
                  </a:moveTo>
                  <a:cubicBezTo>
                    <a:pt x="31384" y="505394"/>
                    <a:pt x="281053" y="244595"/>
                    <a:pt x="0" y="0"/>
                  </a:cubicBezTo>
                  <a:lnTo>
                    <a:pt x="0" y="851990"/>
                  </a:lnTo>
                  <a:lnTo>
                    <a:pt x="482656" y="851990"/>
                  </a:lnTo>
                  <a:cubicBezTo>
                    <a:pt x="460784" y="779667"/>
                    <a:pt x="396713" y="732723"/>
                    <a:pt x="337133" y="689788"/>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3"/>
            <p:cNvSpPr/>
            <p:nvPr/>
          </p:nvSpPr>
          <p:spPr>
            <a:xfrm>
              <a:off x="8089575" y="0"/>
              <a:ext cx="1054762" cy="1217967"/>
            </a:xfrm>
            <a:custGeom>
              <a:avLst/>
              <a:gdLst/>
              <a:ahLst/>
              <a:cxnLst/>
              <a:rect l="l" t="t" r="r" b="b"/>
              <a:pathLst>
                <a:path w="404511" h="464873" extrusionOk="0">
                  <a:moveTo>
                    <a:pt x="332087" y="312355"/>
                  </a:moveTo>
                  <a:cubicBezTo>
                    <a:pt x="331532" y="370648"/>
                    <a:pt x="360091" y="427541"/>
                    <a:pt x="404511" y="464873"/>
                  </a:cubicBezTo>
                  <a:lnTo>
                    <a:pt x="404511" y="0"/>
                  </a:lnTo>
                  <a:lnTo>
                    <a:pt x="0" y="0"/>
                  </a:lnTo>
                  <a:cubicBezTo>
                    <a:pt x="115854" y="290307"/>
                    <a:pt x="370086" y="41607"/>
                    <a:pt x="332087" y="312355"/>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3"/>
            <p:cNvSpPr/>
            <p:nvPr/>
          </p:nvSpPr>
          <p:spPr>
            <a:xfrm>
              <a:off x="0" y="3209153"/>
              <a:ext cx="1067917" cy="1942573"/>
            </a:xfrm>
            <a:custGeom>
              <a:avLst/>
              <a:gdLst/>
              <a:ahLst/>
              <a:cxnLst/>
              <a:rect l="l" t="t" r="r" b="b"/>
              <a:pathLst>
                <a:path w="409556" h="741440" extrusionOk="0">
                  <a:moveTo>
                    <a:pt x="60353" y="402089"/>
                  </a:moveTo>
                  <a:cubicBezTo>
                    <a:pt x="9029" y="275481"/>
                    <a:pt x="151438" y="85556"/>
                    <a:pt x="0" y="0"/>
                  </a:cubicBezTo>
                  <a:lnTo>
                    <a:pt x="0" y="741441"/>
                  </a:lnTo>
                  <a:lnTo>
                    <a:pt x="409556" y="741441"/>
                  </a:lnTo>
                  <a:cubicBezTo>
                    <a:pt x="406756" y="545262"/>
                    <a:pt x="123748" y="561248"/>
                    <a:pt x="60353" y="402089"/>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3"/>
            <p:cNvSpPr/>
            <p:nvPr/>
          </p:nvSpPr>
          <p:spPr>
            <a:xfrm>
              <a:off x="8338976" y="0"/>
              <a:ext cx="805298" cy="1045498"/>
            </a:xfrm>
            <a:custGeom>
              <a:avLst/>
              <a:gdLst/>
              <a:ahLst/>
              <a:cxnLst/>
              <a:rect l="l" t="t" r="r" b="b"/>
              <a:pathLst>
                <a:path w="308839" h="399045" extrusionOk="0">
                  <a:moveTo>
                    <a:pt x="221931" y="110694"/>
                  </a:moveTo>
                  <a:cubicBezTo>
                    <a:pt x="289164" y="159280"/>
                    <a:pt x="230259" y="295813"/>
                    <a:pt x="308839" y="399046"/>
                  </a:cubicBezTo>
                  <a:lnTo>
                    <a:pt x="308839" y="0"/>
                  </a:lnTo>
                  <a:lnTo>
                    <a:pt x="0" y="0"/>
                  </a:lnTo>
                  <a:cubicBezTo>
                    <a:pt x="48114" y="152398"/>
                    <a:pt x="145137" y="74666"/>
                    <a:pt x="221931" y="110694"/>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3"/>
            <p:cNvSpPr/>
            <p:nvPr/>
          </p:nvSpPr>
          <p:spPr>
            <a:xfrm>
              <a:off x="0" y="3473794"/>
              <a:ext cx="731962" cy="1677798"/>
            </a:xfrm>
            <a:custGeom>
              <a:avLst/>
              <a:gdLst/>
              <a:ahLst/>
              <a:cxnLst/>
              <a:rect l="l" t="t" r="r" b="b"/>
              <a:pathLst>
                <a:path w="280714" h="640381" extrusionOk="0">
                  <a:moveTo>
                    <a:pt x="204452" y="530242"/>
                  </a:moveTo>
                  <a:cubicBezTo>
                    <a:pt x="-41306" y="421045"/>
                    <a:pt x="111050" y="186471"/>
                    <a:pt x="0" y="0"/>
                  </a:cubicBezTo>
                  <a:lnTo>
                    <a:pt x="0" y="640381"/>
                  </a:lnTo>
                  <a:lnTo>
                    <a:pt x="280715" y="640381"/>
                  </a:lnTo>
                  <a:cubicBezTo>
                    <a:pt x="280377" y="593220"/>
                    <a:pt x="242475" y="556201"/>
                    <a:pt x="204452" y="530242"/>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3"/>
            <p:cNvSpPr/>
            <p:nvPr/>
          </p:nvSpPr>
          <p:spPr>
            <a:xfrm>
              <a:off x="8556976" y="0"/>
              <a:ext cx="369694" cy="131794"/>
            </a:xfrm>
            <a:custGeom>
              <a:avLst/>
              <a:gdLst/>
              <a:ahLst/>
              <a:cxnLst/>
              <a:rect l="l" t="t" r="r" b="b"/>
              <a:pathLst>
                <a:path w="141781" h="50303" extrusionOk="0">
                  <a:moveTo>
                    <a:pt x="141782" y="0"/>
                  </a:moveTo>
                  <a:lnTo>
                    <a:pt x="0" y="0"/>
                  </a:lnTo>
                  <a:cubicBezTo>
                    <a:pt x="22572" y="66793"/>
                    <a:pt x="119499" y="67349"/>
                    <a:pt x="141782" y="0"/>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3"/>
            <p:cNvSpPr/>
            <p:nvPr/>
          </p:nvSpPr>
          <p:spPr>
            <a:xfrm>
              <a:off x="0" y="4839027"/>
              <a:ext cx="326660" cy="311874"/>
            </a:xfrm>
            <a:custGeom>
              <a:avLst/>
              <a:gdLst/>
              <a:ahLst/>
              <a:cxnLst/>
              <a:rect l="l" t="t" r="r" b="b"/>
              <a:pathLst>
                <a:path w="125277" h="119036" extrusionOk="0">
                  <a:moveTo>
                    <a:pt x="0" y="1339"/>
                  </a:moveTo>
                  <a:lnTo>
                    <a:pt x="0" y="119037"/>
                  </a:lnTo>
                  <a:lnTo>
                    <a:pt x="124231" y="119037"/>
                  </a:lnTo>
                  <a:cubicBezTo>
                    <a:pt x="134491" y="50143"/>
                    <a:pt x="67596" y="-9793"/>
                    <a:pt x="0" y="133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1"/>
            </a:gs>
            <a:gs pos="37000">
              <a:schemeClr val="dk2"/>
            </a:gs>
            <a:gs pos="100000">
              <a:schemeClr val="dk2"/>
            </a:gs>
          </a:gsLst>
          <a:lin ang="10800025" scaled="0"/>
        </a:gradFill>
        <a:effectLst/>
      </p:bgPr>
    </p:bg>
    <p:spTree>
      <p:nvGrpSpPr>
        <p:cNvPr id="1" name="Shape 18"/>
        <p:cNvGrpSpPr/>
        <p:nvPr/>
      </p:nvGrpSpPr>
      <p:grpSpPr>
        <a:xfrm>
          <a:off x="0" y="0"/>
          <a:ext cx="0" cy="0"/>
          <a:chOff x="0" y="0"/>
          <a:chExt cx="0" cy="0"/>
        </a:xfrm>
      </p:grpSpPr>
      <p:grpSp>
        <p:nvGrpSpPr>
          <p:cNvPr id="19" name="Google Shape;19;p3"/>
          <p:cNvGrpSpPr/>
          <p:nvPr/>
        </p:nvGrpSpPr>
        <p:grpSpPr>
          <a:xfrm>
            <a:off x="-8" y="-15"/>
            <a:ext cx="8946259" cy="5142022"/>
            <a:chOff x="-8" y="-15"/>
            <a:chExt cx="8946259" cy="5142022"/>
          </a:xfrm>
        </p:grpSpPr>
        <p:sp>
          <p:nvSpPr>
            <p:cNvPr id="20" name="Google Shape;20;p3"/>
            <p:cNvSpPr/>
            <p:nvPr/>
          </p:nvSpPr>
          <p:spPr>
            <a:xfrm>
              <a:off x="-8" y="-15"/>
              <a:ext cx="8946259" cy="5142022"/>
            </a:xfrm>
            <a:custGeom>
              <a:avLst/>
              <a:gdLst/>
              <a:ahLst/>
              <a:cxnLst/>
              <a:rect l="l" t="t" r="r" b="b"/>
              <a:pathLst>
                <a:path w="3976115" h="2285343" extrusionOk="0">
                  <a:moveTo>
                    <a:pt x="3715113" y="1727704"/>
                  </a:moveTo>
                  <a:cubicBezTo>
                    <a:pt x="3553145" y="1479660"/>
                    <a:pt x="3183314" y="1298028"/>
                    <a:pt x="3214303" y="961828"/>
                  </a:cubicBezTo>
                  <a:cubicBezTo>
                    <a:pt x="3275164" y="519540"/>
                    <a:pt x="4004911" y="481834"/>
                    <a:pt x="3975235" y="0"/>
                  </a:cubicBezTo>
                  <a:lnTo>
                    <a:pt x="0" y="0"/>
                  </a:lnTo>
                  <a:lnTo>
                    <a:pt x="0" y="2285343"/>
                  </a:lnTo>
                  <a:lnTo>
                    <a:pt x="3797837" y="2285343"/>
                  </a:lnTo>
                  <a:cubicBezTo>
                    <a:pt x="3851674" y="2096210"/>
                    <a:pt x="3821539" y="1893038"/>
                    <a:pt x="3715113" y="1727704"/>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3"/>
            <p:cNvSpPr/>
            <p:nvPr/>
          </p:nvSpPr>
          <p:spPr>
            <a:xfrm>
              <a:off x="-8" y="279"/>
              <a:ext cx="8777943" cy="5141725"/>
            </a:xfrm>
            <a:custGeom>
              <a:avLst/>
              <a:gdLst/>
              <a:ahLst/>
              <a:cxnLst/>
              <a:rect l="l" t="t" r="r" b="b"/>
              <a:pathLst>
                <a:path w="3901308" h="2285211" extrusionOk="0">
                  <a:moveTo>
                    <a:pt x="3708416" y="1627264"/>
                  </a:moveTo>
                  <a:cubicBezTo>
                    <a:pt x="3572709" y="1407927"/>
                    <a:pt x="3290527" y="1355375"/>
                    <a:pt x="3101311" y="1197194"/>
                  </a:cubicBezTo>
                  <a:cubicBezTo>
                    <a:pt x="2819851" y="972075"/>
                    <a:pt x="2929822" y="645861"/>
                    <a:pt x="3238200" y="512379"/>
                  </a:cubicBezTo>
                  <a:cubicBezTo>
                    <a:pt x="3501671" y="404123"/>
                    <a:pt x="3817403" y="307231"/>
                    <a:pt x="3901309" y="0"/>
                  </a:cubicBezTo>
                  <a:lnTo>
                    <a:pt x="0" y="0"/>
                  </a:lnTo>
                  <a:lnTo>
                    <a:pt x="0" y="2285212"/>
                  </a:lnTo>
                  <a:lnTo>
                    <a:pt x="3706316" y="2285212"/>
                  </a:lnTo>
                  <a:cubicBezTo>
                    <a:pt x="3772955" y="2075136"/>
                    <a:pt x="3829155" y="1827421"/>
                    <a:pt x="3708416" y="1627264"/>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3"/>
            <p:cNvSpPr/>
            <p:nvPr/>
          </p:nvSpPr>
          <p:spPr>
            <a:xfrm>
              <a:off x="-8" y="-15"/>
              <a:ext cx="8089742" cy="5142022"/>
            </a:xfrm>
            <a:custGeom>
              <a:avLst/>
              <a:gdLst/>
              <a:ahLst/>
              <a:cxnLst/>
              <a:rect l="l" t="t" r="r" b="b"/>
              <a:pathLst>
                <a:path w="3595441" h="2285343" extrusionOk="0">
                  <a:moveTo>
                    <a:pt x="3552685" y="1939028"/>
                  </a:moveTo>
                  <a:cubicBezTo>
                    <a:pt x="3582951" y="1866769"/>
                    <a:pt x="3608688" y="1786430"/>
                    <a:pt x="3587941" y="1710756"/>
                  </a:cubicBezTo>
                  <a:cubicBezTo>
                    <a:pt x="3534498" y="1533394"/>
                    <a:pt x="3320006" y="1508301"/>
                    <a:pt x="3174975" y="1437027"/>
                  </a:cubicBezTo>
                  <a:cubicBezTo>
                    <a:pt x="2668322" y="1141424"/>
                    <a:pt x="2837184" y="491490"/>
                    <a:pt x="3386710" y="375811"/>
                  </a:cubicBezTo>
                  <a:cubicBezTo>
                    <a:pt x="3539619" y="223214"/>
                    <a:pt x="3233605" y="269393"/>
                    <a:pt x="3231504" y="0"/>
                  </a:cubicBezTo>
                  <a:lnTo>
                    <a:pt x="0" y="0"/>
                  </a:lnTo>
                  <a:lnTo>
                    <a:pt x="0" y="2285343"/>
                  </a:lnTo>
                  <a:lnTo>
                    <a:pt x="3529771" y="2285343"/>
                  </a:lnTo>
                  <a:cubicBezTo>
                    <a:pt x="3445799" y="2181620"/>
                    <a:pt x="3505348" y="2046627"/>
                    <a:pt x="3552685" y="1939028"/>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3"/>
            <p:cNvSpPr/>
            <p:nvPr/>
          </p:nvSpPr>
          <p:spPr>
            <a:xfrm>
              <a:off x="-8" y="-15"/>
              <a:ext cx="7722567" cy="5142022"/>
            </a:xfrm>
            <a:custGeom>
              <a:avLst/>
              <a:gdLst/>
              <a:ahLst/>
              <a:cxnLst/>
              <a:rect l="l" t="t" r="r" b="b"/>
              <a:pathLst>
                <a:path w="3432252" h="2285343" extrusionOk="0">
                  <a:moveTo>
                    <a:pt x="3391175" y="1610448"/>
                  </a:moveTo>
                  <a:cubicBezTo>
                    <a:pt x="3154820" y="1398993"/>
                    <a:pt x="2585794" y="1926152"/>
                    <a:pt x="2757348" y="1289817"/>
                  </a:cubicBezTo>
                  <a:cubicBezTo>
                    <a:pt x="2798382" y="1034087"/>
                    <a:pt x="2836134" y="949413"/>
                    <a:pt x="2744218" y="711748"/>
                  </a:cubicBezTo>
                  <a:cubicBezTo>
                    <a:pt x="2699901" y="597119"/>
                    <a:pt x="2750258" y="443405"/>
                    <a:pt x="2854123" y="377781"/>
                  </a:cubicBezTo>
                  <a:cubicBezTo>
                    <a:pt x="2907894" y="343820"/>
                    <a:pt x="2975649" y="340667"/>
                    <a:pt x="3033622" y="314391"/>
                  </a:cubicBezTo>
                  <a:cubicBezTo>
                    <a:pt x="3146810" y="262956"/>
                    <a:pt x="3198151" y="113643"/>
                    <a:pt x="3154032" y="0"/>
                  </a:cubicBezTo>
                  <a:lnTo>
                    <a:pt x="0" y="0"/>
                  </a:lnTo>
                  <a:lnTo>
                    <a:pt x="0" y="2285343"/>
                  </a:lnTo>
                  <a:lnTo>
                    <a:pt x="3248902" y="2285343"/>
                  </a:lnTo>
                  <a:cubicBezTo>
                    <a:pt x="3296108" y="2104303"/>
                    <a:pt x="3524059" y="1769220"/>
                    <a:pt x="3391175" y="1610448"/>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3"/>
            <p:cNvSpPr/>
            <p:nvPr/>
          </p:nvSpPr>
          <p:spPr>
            <a:xfrm>
              <a:off x="-8" y="279"/>
              <a:ext cx="7515353" cy="5141725"/>
            </a:xfrm>
            <a:custGeom>
              <a:avLst/>
              <a:gdLst/>
              <a:ahLst/>
              <a:cxnLst/>
              <a:rect l="l" t="t" r="r" b="b"/>
              <a:pathLst>
                <a:path w="3340157" h="2285211" extrusionOk="0">
                  <a:moveTo>
                    <a:pt x="3332546" y="1708063"/>
                  </a:moveTo>
                  <a:cubicBezTo>
                    <a:pt x="3232751" y="1497856"/>
                    <a:pt x="2822478" y="1757067"/>
                    <a:pt x="2658145" y="1700246"/>
                  </a:cubicBezTo>
                  <a:cubicBezTo>
                    <a:pt x="2602077" y="1669043"/>
                    <a:pt x="2603390" y="1587391"/>
                    <a:pt x="2617571" y="1524788"/>
                  </a:cubicBezTo>
                  <a:cubicBezTo>
                    <a:pt x="2805211" y="813501"/>
                    <a:pt x="2305910" y="683961"/>
                    <a:pt x="2591309" y="305851"/>
                  </a:cubicBezTo>
                  <a:cubicBezTo>
                    <a:pt x="2667271" y="248438"/>
                    <a:pt x="2771859" y="256978"/>
                    <a:pt x="2867057" y="253299"/>
                  </a:cubicBezTo>
                  <a:cubicBezTo>
                    <a:pt x="3011497" y="258160"/>
                    <a:pt x="3169526" y="147013"/>
                    <a:pt x="3083716" y="0"/>
                  </a:cubicBezTo>
                  <a:lnTo>
                    <a:pt x="0" y="0"/>
                  </a:lnTo>
                  <a:lnTo>
                    <a:pt x="0" y="2285212"/>
                  </a:lnTo>
                  <a:lnTo>
                    <a:pt x="2966654" y="2285212"/>
                  </a:lnTo>
                  <a:lnTo>
                    <a:pt x="3265185" y="1907496"/>
                  </a:lnTo>
                  <a:cubicBezTo>
                    <a:pt x="3310814" y="1849755"/>
                    <a:pt x="3359202" y="1776708"/>
                    <a:pt x="3332546" y="1708063"/>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3"/>
            <p:cNvSpPr/>
            <p:nvPr/>
          </p:nvSpPr>
          <p:spPr>
            <a:xfrm>
              <a:off x="-8" y="-15"/>
              <a:ext cx="6899245" cy="5142022"/>
            </a:xfrm>
            <a:custGeom>
              <a:avLst/>
              <a:gdLst/>
              <a:ahLst/>
              <a:cxnLst/>
              <a:rect l="l" t="t" r="r" b="b"/>
              <a:pathLst>
                <a:path w="3066331" h="2285343" extrusionOk="0">
                  <a:moveTo>
                    <a:pt x="2774025" y="2159416"/>
                  </a:moveTo>
                  <a:cubicBezTo>
                    <a:pt x="2884784" y="2071195"/>
                    <a:pt x="3113261" y="1994798"/>
                    <a:pt x="3057783" y="1815794"/>
                  </a:cubicBezTo>
                  <a:cubicBezTo>
                    <a:pt x="2965867" y="1636921"/>
                    <a:pt x="2740147" y="1764293"/>
                    <a:pt x="2598203" y="1801802"/>
                  </a:cubicBezTo>
                  <a:cubicBezTo>
                    <a:pt x="2515150" y="1819341"/>
                    <a:pt x="2413058" y="1800751"/>
                    <a:pt x="2374190" y="1725339"/>
                  </a:cubicBezTo>
                  <a:cubicBezTo>
                    <a:pt x="2293436" y="1490236"/>
                    <a:pt x="2625778" y="1181823"/>
                    <a:pt x="2584810" y="955785"/>
                  </a:cubicBezTo>
                  <a:cubicBezTo>
                    <a:pt x="2401896" y="572091"/>
                    <a:pt x="2113871" y="610914"/>
                    <a:pt x="2415881" y="176640"/>
                  </a:cubicBezTo>
                  <a:cubicBezTo>
                    <a:pt x="2448708" y="123562"/>
                    <a:pt x="2465253" y="51829"/>
                    <a:pt x="2429011" y="0"/>
                  </a:cubicBezTo>
                  <a:lnTo>
                    <a:pt x="0" y="0"/>
                  </a:lnTo>
                  <a:lnTo>
                    <a:pt x="0" y="2285343"/>
                  </a:lnTo>
                  <a:lnTo>
                    <a:pt x="2697013" y="2285343"/>
                  </a:lnTo>
                  <a:cubicBezTo>
                    <a:pt x="2706335" y="2237916"/>
                    <a:pt x="2736733" y="2191604"/>
                    <a:pt x="2774025" y="2159416"/>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 name="Google Shape;26;p3"/>
          <p:cNvSpPr txBox="1">
            <a:spLocks noGrp="1"/>
          </p:cNvSpPr>
          <p:nvPr>
            <p:ph type="ctrTitle"/>
          </p:nvPr>
        </p:nvSpPr>
        <p:spPr>
          <a:xfrm>
            <a:off x="685800" y="2123600"/>
            <a:ext cx="4566300" cy="4707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7" name="Google Shape;27;p3"/>
          <p:cNvSpPr txBox="1">
            <a:spLocks noGrp="1"/>
          </p:cNvSpPr>
          <p:nvPr>
            <p:ph type="subTitle" idx="1"/>
          </p:nvPr>
        </p:nvSpPr>
        <p:spPr>
          <a:xfrm>
            <a:off x="685800" y="2691077"/>
            <a:ext cx="4566300" cy="327300"/>
          </a:xfrm>
          <a:prstGeom prst="rect">
            <a:avLst/>
          </a:prstGeom>
        </p:spPr>
        <p:txBody>
          <a:bodyPr spcFirstLastPara="1" wrap="square" lIns="0" tIns="0" rIns="0" bIns="0" anchor="t" anchorCtr="0">
            <a:noAutofit/>
          </a:bodyPr>
          <a:lstStyle>
            <a:lvl1pPr lvl="0" rtl="0">
              <a:spcBef>
                <a:spcPts val="0"/>
              </a:spcBef>
              <a:spcAft>
                <a:spcPts val="0"/>
              </a:spcAft>
              <a:buSzPts val="2200"/>
              <a:buNone/>
              <a:defRPr>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78000">
              <a:schemeClr val="dk2"/>
            </a:gs>
            <a:gs pos="100000">
              <a:schemeClr val="dk2"/>
            </a:gs>
          </a:gsLst>
          <a:path path="circle">
            <a:fillToRect l="50000" t="50000" r="50000" b="50000"/>
          </a:path>
          <a:tileRect/>
        </a:gradFill>
        <a:effectLst/>
      </p:bgPr>
    </p:bg>
    <p:spTree>
      <p:nvGrpSpPr>
        <p:cNvPr id="1" name="Shape 28"/>
        <p:cNvGrpSpPr/>
        <p:nvPr/>
      </p:nvGrpSpPr>
      <p:grpSpPr>
        <a:xfrm>
          <a:off x="0" y="0"/>
          <a:ext cx="0" cy="0"/>
          <a:chOff x="0" y="0"/>
          <a:chExt cx="0" cy="0"/>
        </a:xfrm>
      </p:grpSpPr>
      <p:grpSp>
        <p:nvGrpSpPr>
          <p:cNvPr id="29" name="Google Shape;29;p4"/>
          <p:cNvGrpSpPr/>
          <p:nvPr/>
        </p:nvGrpSpPr>
        <p:grpSpPr>
          <a:xfrm>
            <a:off x="-15" y="-12"/>
            <a:ext cx="9144000" cy="5142760"/>
            <a:chOff x="-15" y="-12"/>
            <a:chExt cx="9144000" cy="5142760"/>
          </a:xfrm>
        </p:grpSpPr>
        <p:sp>
          <p:nvSpPr>
            <p:cNvPr id="30" name="Google Shape;30;p4"/>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3082140" y="1095966"/>
                  </a:moveTo>
                  <a:cubicBezTo>
                    <a:pt x="3009920" y="1483535"/>
                    <a:pt x="2684604" y="1652423"/>
                    <a:pt x="2340247" y="1756870"/>
                  </a:cubicBezTo>
                  <a:cubicBezTo>
                    <a:pt x="2062726" y="1889038"/>
                    <a:pt x="1710754" y="2209274"/>
                    <a:pt x="1410451" y="1968719"/>
                  </a:cubicBezTo>
                  <a:cubicBezTo>
                    <a:pt x="1225437" y="1799240"/>
                    <a:pt x="1294637" y="1499038"/>
                    <a:pt x="1163131" y="1300130"/>
                  </a:cubicBezTo>
                  <a:cubicBezTo>
                    <a:pt x="1007925" y="1131044"/>
                    <a:pt x="934129" y="954405"/>
                    <a:pt x="1065241" y="739731"/>
                  </a:cubicBezTo>
                  <a:cubicBezTo>
                    <a:pt x="1141071" y="619191"/>
                    <a:pt x="1267193" y="537210"/>
                    <a:pt x="1400931" y="488403"/>
                  </a:cubicBezTo>
                  <a:cubicBezTo>
                    <a:pt x="1570582" y="433092"/>
                    <a:pt x="1749227" y="457725"/>
                    <a:pt x="1892025" y="340141"/>
                  </a:cubicBezTo>
                  <a:cubicBezTo>
                    <a:pt x="2028520" y="295144"/>
                    <a:pt x="2144860" y="404583"/>
                    <a:pt x="2263825" y="452602"/>
                  </a:cubicBezTo>
                  <a:cubicBezTo>
                    <a:pt x="2464399" y="532086"/>
                    <a:pt x="2709749" y="457791"/>
                    <a:pt x="2894895" y="568544"/>
                  </a:cubicBezTo>
                  <a:cubicBezTo>
                    <a:pt x="3071701" y="674370"/>
                    <a:pt x="3124422" y="904546"/>
                    <a:pt x="3082140" y="10959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4"/>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2928181" y="1644672"/>
                  </a:moveTo>
                  <a:cubicBezTo>
                    <a:pt x="2752031" y="1744652"/>
                    <a:pt x="2539574" y="1757330"/>
                    <a:pt x="2353575" y="1837405"/>
                  </a:cubicBezTo>
                  <a:cubicBezTo>
                    <a:pt x="2238351" y="1887067"/>
                    <a:pt x="2135800" y="1961427"/>
                    <a:pt x="2027667" y="2025015"/>
                  </a:cubicBezTo>
                  <a:cubicBezTo>
                    <a:pt x="1831098" y="2157840"/>
                    <a:pt x="1492781" y="2223332"/>
                    <a:pt x="1363048" y="1974828"/>
                  </a:cubicBezTo>
                  <a:cubicBezTo>
                    <a:pt x="1295031" y="1831362"/>
                    <a:pt x="1366725" y="1645657"/>
                    <a:pt x="1283213" y="1510665"/>
                  </a:cubicBezTo>
                  <a:cubicBezTo>
                    <a:pt x="1230296" y="1425269"/>
                    <a:pt x="1129385" y="1384410"/>
                    <a:pt x="1051782" y="1320165"/>
                  </a:cubicBezTo>
                  <a:cubicBezTo>
                    <a:pt x="821992" y="1139256"/>
                    <a:pt x="837289" y="755825"/>
                    <a:pt x="1081129" y="594097"/>
                  </a:cubicBezTo>
                  <a:cubicBezTo>
                    <a:pt x="1196287" y="513825"/>
                    <a:pt x="1340398" y="491227"/>
                    <a:pt x="1474530" y="449580"/>
                  </a:cubicBezTo>
                  <a:cubicBezTo>
                    <a:pt x="1963063" y="306639"/>
                    <a:pt x="1790195" y="86842"/>
                    <a:pt x="2168495" y="320828"/>
                  </a:cubicBezTo>
                  <a:cubicBezTo>
                    <a:pt x="2375700" y="414830"/>
                    <a:pt x="2611268" y="397422"/>
                    <a:pt x="2823988" y="466462"/>
                  </a:cubicBezTo>
                  <a:cubicBezTo>
                    <a:pt x="3336485" y="633839"/>
                    <a:pt x="3403715" y="1390190"/>
                    <a:pt x="2928181" y="1644672"/>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4"/>
            <p:cNvSpPr/>
            <p:nvPr/>
          </p:nvSpPr>
          <p:spPr>
            <a:xfrm>
              <a:off x="-15" y="-12"/>
              <a:ext cx="9144000" cy="5142760"/>
            </a:xfrm>
            <a:custGeom>
              <a:avLst/>
              <a:gdLst/>
              <a:ahLst/>
              <a:cxnLst/>
              <a:rect l="l" t="t" r="r" b="b"/>
              <a:pathLst>
                <a:path w="4064000" h="2285671" extrusionOk="0">
                  <a:moveTo>
                    <a:pt x="0" y="0"/>
                  </a:moveTo>
                  <a:lnTo>
                    <a:pt x="0" y="2285343"/>
                  </a:lnTo>
                  <a:lnTo>
                    <a:pt x="1470656" y="2285343"/>
                  </a:lnTo>
                  <a:cubicBezTo>
                    <a:pt x="1204690" y="2184378"/>
                    <a:pt x="1192479" y="1951180"/>
                    <a:pt x="1261088" y="1710493"/>
                  </a:cubicBezTo>
                  <a:cubicBezTo>
                    <a:pt x="1271330" y="1635344"/>
                    <a:pt x="1261088" y="1550013"/>
                    <a:pt x="1204165" y="1499761"/>
                  </a:cubicBezTo>
                  <a:cubicBezTo>
                    <a:pt x="1167793" y="1467507"/>
                    <a:pt x="1118814" y="1455157"/>
                    <a:pt x="1073448" y="1437290"/>
                  </a:cubicBezTo>
                  <a:cubicBezTo>
                    <a:pt x="859283" y="1352550"/>
                    <a:pt x="718586" y="1111732"/>
                    <a:pt x="749903" y="883395"/>
                  </a:cubicBezTo>
                  <a:cubicBezTo>
                    <a:pt x="781220" y="655057"/>
                    <a:pt x="981532" y="461076"/>
                    <a:pt x="1210665" y="437165"/>
                  </a:cubicBezTo>
                  <a:cubicBezTo>
                    <a:pt x="1329893" y="424749"/>
                    <a:pt x="1459298" y="444982"/>
                    <a:pt x="1559946" y="379949"/>
                  </a:cubicBezTo>
                  <a:cubicBezTo>
                    <a:pt x="1685083" y="299019"/>
                    <a:pt x="1663286" y="117190"/>
                    <a:pt x="1869834" y="106680"/>
                  </a:cubicBezTo>
                  <a:cubicBezTo>
                    <a:pt x="2081175" y="95644"/>
                    <a:pt x="2338737" y="351308"/>
                    <a:pt x="2756167" y="384350"/>
                  </a:cubicBezTo>
                  <a:cubicBezTo>
                    <a:pt x="2901919" y="395911"/>
                    <a:pt x="3039793" y="478024"/>
                    <a:pt x="3144840" y="580302"/>
                  </a:cubicBezTo>
                  <a:cubicBezTo>
                    <a:pt x="3559644" y="1035335"/>
                    <a:pt x="3159810" y="1809684"/>
                    <a:pt x="2608839" y="1934166"/>
                  </a:cubicBezTo>
                  <a:cubicBezTo>
                    <a:pt x="2494863" y="1963070"/>
                    <a:pt x="2375175" y="1970887"/>
                    <a:pt x="2263629" y="2009052"/>
                  </a:cubicBezTo>
                  <a:cubicBezTo>
                    <a:pt x="2066009" y="2076122"/>
                    <a:pt x="1907323" y="2233448"/>
                    <a:pt x="1702678" y="2285672"/>
                  </a:cubicBezTo>
                  <a:lnTo>
                    <a:pt x="4064000" y="2285672"/>
                  </a:lnTo>
                  <a:lnTo>
                    <a:pt x="4064000" y="0"/>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4"/>
            <p:cNvSpPr/>
            <p:nvPr/>
          </p:nvSpPr>
          <p:spPr>
            <a:xfrm>
              <a:off x="-15" y="-12"/>
              <a:ext cx="9144000" cy="5142022"/>
            </a:xfrm>
            <a:custGeom>
              <a:avLst/>
              <a:gdLst/>
              <a:ahLst/>
              <a:cxnLst/>
              <a:rect l="l" t="t" r="r" b="b"/>
              <a:pathLst>
                <a:path w="4064000" h="2285343" extrusionOk="0">
                  <a:moveTo>
                    <a:pt x="0" y="0"/>
                  </a:moveTo>
                  <a:lnTo>
                    <a:pt x="0" y="2285343"/>
                  </a:lnTo>
                  <a:lnTo>
                    <a:pt x="1416163" y="2285343"/>
                  </a:lnTo>
                  <a:cubicBezTo>
                    <a:pt x="1016131" y="2089260"/>
                    <a:pt x="1245462" y="1851791"/>
                    <a:pt x="1134375" y="1571953"/>
                  </a:cubicBezTo>
                  <a:cubicBezTo>
                    <a:pt x="1082245" y="1479988"/>
                    <a:pt x="974900" y="1438932"/>
                    <a:pt x="887646" y="1379746"/>
                  </a:cubicBezTo>
                  <a:cubicBezTo>
                    <a:pt x="644725" y="1237790"/>
                    <a:pt x="576970" y="844243"/>
                    <a:pt x="798356" y="660378"/>
                  </a:cubicBezTo>
                  <a:cubicBezTo>
                    <a:pt x="1191231" y="477761"/>
                    <a:pt x="1102598" y="589959"/>
                    <a:pt x="1414653" y="229454"/>
                  </a:cubicBezTo>
                  <a:cubicBezTo>
                    <a:pt x="1579183" y="67398"/>
                    <a:pt x="1821709" y="34618"/>
                    <a:pt x="2050515" y="52814"/>
                  </a:cubicBezTo>
                  <a:cubicBezTo>
                    <a:pt x="2243013" y="68120"/>
                    <a:pt x="2368281" y="221046"/>
                    <a:pt x="2554608" y="260788"/>
                  </a:cubicBezTo>
                  <a:cubicBezTo>
                    <a:pt x="2689462" y="289560"/>
                    <a:pt x="2831538" y="284962"/>
                    <a:pt x="2960483" y="339287"/>
                  </a:cubicBezTo>
                  <a:cubicBezTo>
                    <a:pt x="3426629" y="523218"/>
                    <a:pt x="3494318" y="1497133"/>
                    <a:pt x="3143658" y="1800356"/>
                  </a:cubicBezTo>
                  <a:cubicBezTo>
                    <a:pt x="3081681" y="1850543"/>
                    <a:pt x="3007557" y="1882797"/>
                    <a:pt x="2934418" y="1914459"/>
                  </a:cubicBezTo>
                  <a:cubicBezTo>
                    <a:pt x="2621642" y="2045838"/>
                    <a:pt x="2314051" y="2199487"/>
                    <a:pt x="1985254" y="2285343"/>
                  </a:cubicBezTo>
                  <a:lnTo>
                    <a:pt x="4064000" y="2285343"/>
                  </a:lnTo>
                  <a:lnTo>
                    <a:pt x="4064000" y="0"/>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4"/>
            <p:cNvSpPr/>
            <p:nvPr/>
          </p:nvSpPr>
          <p:spPr>
            <a:xfrm>
              <a:off x="5408537" y="-12"/>
              <a:ext cx="3735448" cy="5142022"/>
            </a:xfrm>
            <a:custGeom>
              <a:avLst/>
              <a:gdLst/>
              <a:ahLst/>
              <a:cxnLst/>
              <a:rect l="l" t="t" r="r" b="b"/>
              <a:pathLst>
                <a:path w="1660199" h="2285343" extrusionOk="0">
                  <a:moveTo>
                    <a:pt x="12277" y="0"/>
                  </a:moveTo>
                  <a:cubicBezTo>
                    <a:pt x="549133" y="201339"/>
                    <a:pt x="949098" y="345528"/>
                    <a:pt x="1082901" y="960974"/>
                  </a:cubicBezTo>
                  <a:cubicBezTo>
                    <a:pt x="1153480" y="1137745"/>
                    <a:pt x="1237780" y="1246921"/>
                    <a:pt x="1196090" y="1454435"/>
                  </a:cubicBezTo>
                  <a:cubicBezTo>
                    <a:pt x="1161162" y="1696304"/>
                    <a:pt x="946604" y="1836289"/>
                    <a:pt x="738676" y="1927860"/>
                  </a:cubicBezTo>
                  <a:lnTo>
                    <a:pt x="0" y="2285343"/>
                  </a:lnTo>
                  <a:lnTo>
                    <a:pt x="1660200" y="2285343"/>
                  </a:lnTo>
                  <a:lnTo>
                    <a:pt x="1660200" y="0"/>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4"/>
            <p:cNvSpPr/>
            <p:nvPr/>
          </p:nvSpPr>
          <p:spPr>
            <a:xfrm>
              <a:off x="6171372" y="-12"/>
              <a:ext cx="2972610" cy="5142317"/>
            </a:xfrm>
            <a:custGeom>
              <a:avLst/>
              <a:gdLst/>
              <a:ahLst/>
              <a:cxnLst/>
              <a:rect l="l" t="t" r="r" b="b"/>
              <a:pathLst>
                <a:path w="1321160" h="2285474" extrusionOk="0">
                  <a:moveTo>
                    <a:pt x="1321161" y="0"/>
                  </a:moveTo>
                  <a:lnTo>
                    <a:pt x="0" y="0"/>
                  </a:lnTo>
                  <a:cubicBezTo>
                    <a:pt x="438374" y="300136"/>
                    <a:pt x="961113" y="748862"/>
                    <a:pt x="991970" y="1313268"/>
                  </a:cubicBezTo>
                  <a:cubicBezTo>
                    <a:pt x="960391" y="1723828"/>
                    <a:pt x="665340" y="2083873"/>
                    <a:pt x="318226" y="2285475"/>
                  </a:cubicBezTo>
                  <a:lnTo>
                    <a:pt x="1321161" y="2285475"/>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4"/>
            <p:cNvSpPr/>
            <p:nvPr/>
          </p:nvSpPr>
          <p:spPr>
            <a:xfrm>
              <a:off x="-15" y="-12"/>
              <a:ext cx="3691132" cy="5142022"/>
            </a:xfrm>
            <a:custGeom>
              <a:avLst/>
              <a:gdLst/>
              <a:ahLst/>
              <a:cxnLst/>
              <a:rect l="l" t="t" r="r" b="b"/>
              <a:pathLst>
                <a:path w="1640503" h="2285343" extrusionOk="0">
                  <a:moveTo>
                    <a:pt x="962295" y="2241265"/>
                  </a:moveTo>
                  <a:cubicBezTo>
                    <a:pt x="959603" y="1786562"/>
                    <a:pt x="1193923" y="1717653"/>
                    <a:pt x="698693" y="1419356"/>
                  </a:cubicBezTo>
                  <a:cubicBezTo>
                    <a:pt x="447303" y="1226032"/>
                    <a:pt x="409814" y="829857"/>
                    <a:pt x="619908" y="592652"/>
                  </a:cubicBezTo>
                  <a:cubicBezTo>
                    <a:pt x="713925" y="482688"/>
                    <a:pt x="844971" y="412334"/>
                    <a:pt x="972734" y="344608"/>
                  </a:cubicBezTo>
                  <a:cubicBezTo>
                    <a:pt x="1195499" y="230505"/>
                    <a:pt x="1411830" y="101556"/>
                    <a:pt x="1640504" y="0"/>
                  </a:cubicBezTo>
                  <a:lnTo>
                    <a:pt x="0" y="0"/>
                  </a:lnTo>
                  <a:lnTo>
                    <a:pt x="0" y="2285343"/>
                  </a:lnTo>
                  <a:lnTo>
                    <a:pt x="973587" y="2285343"/>
                  </a:lnTo>
                  <a:cubicBezTo>
                    <a:pt x="968722" y="2270957"/>
                    <a:pt x="964947" y="2256223"/>
                    <a:pt x="962295" y="2241265"/>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4"/>
            <p:cNvSpPr/>
            <p:nvPr/>
          </p:nvSpPr>
          <p:spPr>
            <a:xfrm>
              <a:off x="-15" y="-12"/>
              <a:ext cx="2881318" cy="5142022"/>
            </a:xfrm>
            <a:custGeom>
              <a:avLst/>
              <a:gdLst/>
              <a:ahLst/>
              <a:cxnLst/>
              <a:rect l="l" t="t" r="r" b="b"/>
              <a:pathLst>
                <a:path w="1280586" h="2285343" extrusionOk="0">
                  <a:moveTo>
                    <a:pt x="814113" y="2168153"/>
                  </a:moveTo>
                  <a:cubicBezTo>
                    <a:pt x="750954" y="1388022"/>
                    <a:pt x="-112400" y="736578"/>
                    <a:pt x="1008121" y="209813"/>
                  </a:cubicBezTo>
                  <a:cubicBezTo>
                    <a:pt x="1135294" y="165669"/>
                    <a:pt x="1259183" y="161202"/>
                    <a:pt x="1280587" y="0"/>
                  </a:cubicBezTo>
                  <a:lnTo>
                    <a:pt x="0" y="0"/>
                  </a:lnTo>
                  <a:lnTo>
                    <a:pt x="0" y="2285343"/>
                  </a:lnTo>
                  <a:lnTo>
                    <a:pt x="838274" y="2285343"/>
                  </a:lnTo>
                  <a:cubicBezTo>
                    <a:pt x="821880" y="2248478"/>
                    <a:pt x="813640" y="2208499"/>
                    <a:pt x="814113" y="2168153"/>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 name="Google Shape;38;p4"/>
          <p:cNvSpPr txBox="1">
            <a:spLocks noGrp="1"/>
          </p:cNvSpPr>
          <p:nvPr>
            <p:ph type="body" idx="1"/>
          </p:nvPr>
        </p:nvSpPr>
        <p:spPr>
          <a:xfrm>
            <a:off x="2693100" y="2161800"/>
            <a:ext cx="3758100" cy="819900"/>
          </a:xfrm>
          <a:prstGeom prst="rect">
            <a:avLst/>
          </a:prstGeom>
        </p:spPr>
        <p:txBody>
          <a:bodyPr spcFirstLastPara="1" wrap="square" lIns="0" tIns="0" rIns="0" bIns="0" anchor="ctr" anchorCtr="0">
            <a:noAutofit/>
          </a:bodyPr>
          <a:lstStyle>
            <a:lvl1pPr marL="457200" lvl="0" indent="-355600" algn="ctr" rtl="0">
              <a:spcBef>
                <a:spcPts val="600"/>
              </a:spcBef>
              <a:spcAft>
                <a:spcPts val="0"/>
              </a:spcAft>
              <a:buClr>
                <a:schemeClr val="lt1"/>
              </a:buClr>
              <a:buSzPts val="2000"/>
              <a:buChar char="●"/>
              <a:defRPr sz="2000">
                <a:solidFill>
                  <a:schemeClr val="lt1"/>
                </a:solidFill>
              </a:defRPr>
            </a:lvl1pPr>
            <a:lvl2pPr marL="914400" lvl="1" indent="-355600" algn="ctr" rtl="0">
              <a:spcBef>
                <a:spcPts val="0"/>
              </a:spcBef>
              <a:spcAft>
                <a:spcPts val="0"/>
              </a:spcAft>
              <a:buClr>
                <a:schemeClr val="lt1"/>
              </a:buClr>
              <a:buSzPts val="2000"/>
              <a:buChar char="○"/>
              <a:defRPr sz="2000">
                <a:solidFill>
                  <a:schemeClr val="lt1"/>
                </a:solidFill>
              </a:defRPr>
            </a:lvl2pPr>
            <a:lvl3pPr marL="1371600" lvl="2" indent="-355600" algn="ctr" rtl="0">
              <a:spcBef>
                <a:spcPts val="0"/>
              </a:spcBef>
              <a:spcAft>
                <a:spcPts val="0"/>
              </a:spcAft>
              <a:buClr>
                <a:schemeClr val="lt1"/>
              </a:buClr>
              <a:buSzPts val="2000"/>
              <a:buChar char="■"/>
              <a:defRPr sz="2000">
                <a:solidFill>
                  <a:schemeClr val="lt1"/>
                </a:solidFill>
              </a:defRPr>
            </a:lvl3pPr>
            <a:lvl4pPr marL="1828800" lvl="3" indent="-355600" algn="ctr" rtl="0">
              <a:spcBef>
                <a:spcPts val="0"/>
              </a:spcBef>
              <a:spcAft>
                <a:spcPts val="0"/>
              </a:spcAft>
              <a:buClr>
                <a:schemeClr val="lt1"/>
              </a:buClr>
              <a:buSzPts val="2000"/>
              <a:buChar char="●"/>
              <a:defRPr sz="2000">
                <a:solidFill>
                  <a:schemeClr val="lt1"/>
                </a:solidFill>
              </a:defRPr>
            </a:lvl4pPr>
            <a:lvl5pPr marL="2286000" lvl="4" indent="-355600" algn="ctr" rtl="0">
              <a:spcBef>
                <a:spcPts val="0"/>
              </a:spcBef>
              <a:spcAft>
                <a:spcPts val="0"/>
              </a:spcAft>
              <a:buClr>
                <a:schemeClr val="lt1"/>
              </a:buClr>
              <a:buSzPts val="2000"/>
              <a:buChar char="○"/>
              <a:defRPr sz="2000">
                <a:solidFill>
                  <a:schemeClr val="lt1"/>
                </a:solidFill>
              </a:defRPr>
            </a:lvl5pPr>
            <a:lvl6pPr marL="2743200" lvl="5" indent="-355600" algn="ctr" rtl="0">
              <a:spcBef>
                <a:spcPts val="0"/>
              </a:spcBef>
              <a:spcAft>
                <a:spcPts val="0"/>
              </a:spcAft>
              <a:buClr>
                <a:schemeClr val="lt1"/>
              </a:buClr>
              <a:buSzPts val="2000"/>
              <a:buChar char="■"/>
              <a:defRPr sz="2000">
                <a:solidFill>
                  <a:schemeClr val="lt1"/>
                </a:solidFill>
              </a:defRPr>
            </a:lvl6pPr>
            <a:lvl7pPr marL="3200400" lvl="6" indent="-355600" algn="ctr" rtl="0">
              <a:spcBef>
                <a:spcPts val="0"/>
              </a:spcBef>
              <a:spcAft>
                <a:spcPts val="0"/>
              </a:spcAft>
              <a:buClr>
                <a:schemeClr val="lt1"/>
              </a:buClr>
              <a:buSzPts val="2000"/>
              <a:buChar char="●"/>
              <a:defRPr sz="2000">
                <a:solidFill>
                  <a:schemeClr val="lt1"/>
                </a:solidFill>
              </a:defRPr>
            </a:lvl7pPr>
            <a:lvl8pPr marL="3657600" lvl="7" indent="-355600" algn="ctr" rtl="0">
              <a:spcBef>
                <a:spcPts val="0"/>
              </a:spcBef>
              <a:spcAft>
                <a:spcPts val="0"/>
              </a:spcAft>
              <a:buClr>
                <a:schemeClr val="lt1"/>
              </a:buClr>
              <a:buSzPts val="2000"/>
              <a:buChar char="○"/>
              <a:defRPr sz="2000">
                <a:solidFill>
                  <a:schemeClr val="lt1"/>
                </a:solidFill>
              </a:defRPr>
            </a:lvl8pPr>
            <a:lvl9pPr marL="4114800" lvl="8" indent="-355600" algn="ctr" rtl="0">
              <a:spcBef>
                <a:spcPts val="0"/>
              </a:spcBef>
              <a:spcAft>
                <a:spcPts val="0"/>
              </a:spcAft>
              <a:buClr>
                <a:schemeClr val="lt1"/>
              </a:buClr>
              <a:buSzPts val="2000"/>
              <a:buChar char="■"/>
              <a:defRPr sz="2000">
                <a:solidFill>
                  <a:schemeClr val="lt1"/>
                </a:solidFill>
              </a:defRPr>
            </a:lvl9pPr>
          </a:lstStyle>
          <a:p>
            <a:endParaRPr/>
          </a:p>
        </p:txBody>
      </p:sp>
      <p:sp>
        <p:nvSpPr>
          <p:cNvPr id="39" name="Google Shape;39;p4"/>
          <p:cNvSpPr txBox="1"/>
          <p:nvPr/>
        </p:nvSpPr>
        <p:spPr>
          <a:xfrm>
            <a:off x="3593400" y="705169"/>
            <a:ext cx="1957200" cy="653700"/>
          </a:xfrm>
          <a:prstGeom prst="rect">
            <a:avLst/>
          </a:prstGeom>
          <a:noFill/>
          <a:ln>
            <a:noFill/>
          </a:ln>
          <a:effectLst>
            <a:outerShdw blurRad="142875" dist="19050" dir="5400000" algn="bl" rotWithShape="0">
              <a:schemeClr val="dk1">
                <a:alpha val="50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accent4"/>
                </a:solidFill>
                <a:latin typeface="Kulim Park"/>
                <a:ea typeface="Kulim Park"/>
                <a:cs typeface="Kulim Park"/>
                <a:sym typeface="Kulim Park"/>
              </a:rPr>
              <a:t>“</a:t>
            </a:r>
            <a:endParaRPr sz="9600">
              <a:solidFill>
                <a:schemeClr val="accent4"/>
              </a:solidFill>
              <a:latin typeface="Kulim Park"/>
              <a:ea typeface="Kulim Park"/>
              <a:cs typeface="Kulim Park"/>
              <a:sym typeface="Kulim Park"/>
            </a:endParaRPr>
          </a:p>
        </p:txBody>
      </p:sp>
      <p:sp>
        <p:nvSpPr>
          <p:cNvPr id="40" name="Google Shape;40;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41"/>
        <p:cNvGrpSpPr/>
        <p:nvPr/>
      </p:nvGrpSpPr>
      <p:grpSpPr>
        <a:xfrm>
          <a:off x="0" y="0"/>
          <a:ext cx="0" cy="0"/>
          <a:chOff x="0" y="0"/>
          <a:chExt cx="0" cy="0"/>
        </a:xfrm>
      </p:grpSpPr>
      <p:grpSp>
        <p:nvGrpSpPr>
          <p:cNvPr id="42" name="Google Shape;42;p5"/>
          <p:cNvGrpSpPr/>
          <p:nvPr/>
        </p:nvGrpSpPr>
        <p:grpSpPr>
          <a:xfrm>
            <a:off x="-1" y="-1329"/>
            <a:ext cx="9144884" cy="5147195"/>
            <a:chOff x="-1" y="-1329"/>
            <a:chExt cx="9144884" cy="5147195"/>
          </a:xfrm>
        </p:grpSpPr>
        <p:sp>
          <p:nvSpPr>
            <p:cNvPr id="43" name="Google Shape;43;p5"/>
            <p:cNvSpPr/>
            <p:nvPr/>
          </p:nvSpPr>
          <p:spPr>
            <a:xfrm>
              <a:off x="-1" y="-886"/>
              <a:ext cx="9144884" cy="5146749"/>
            </a:xfrm>
            <a:custGeom>
              <a:avLst/>
              <a:gdLst/>
              <a:ahLst/>
              <a:cxnLst/>
              <a:rect l="l" t="t" r="r" b="b"/>
              <a:pathLst>
                <a:path w="4064393" h="2287444" extrusionOk="0">
                  <a:moveTo>
                    <a:pt x="3788843" y="883066"/>
                  </a:moveTo>
                  <a:cubicBezTo>
                    <a:pt x="3664100" y="932662"/>
                    <a:pt x="3567457" y="1052874"/>
                    <a:pt x="3428795" y="1065618"/>
                  </a:cubicBezTo>
                  <a:cubicBezTo>
                    <a:pt x="3361105" y="1071530"/>
                    <a:pt x="3286456" y="1042298"/>
                    <a:pt x="3256912" y="981141"/>
                  </a:cubicBezTo>
                  <a:cubicBezTo>
                    <a:pt x="3196576" y="857381"/>
                    <a:pt x="3353424" y="685537"/>
                    <a:pt x="3244831" y="575639"/>
                  </a:cubicBezTo>
                  <a:cubicBezTo>
                    <a:pt x="3212792" y="545750"/>
                    <a:pt x="3166506" y="538589"/>
                    <a:pt x="3124553" y="525846"/>
                  </a:cubicBezTo>
                  <a:cubicBezTo>
                    <a:pt x="2907894" y="464426"/>
                    <a:pt x="2780787" y="210535"/>
                    <a:pt x="2861936" y="0"/>
                  </a:cubicBezTo>
                  <a:lnTo>
                    <a:pt x="0" y="0"/>
                  </a:lnTo>
                  <a:lnTo>
                    <a:pt x="0" y="2287445"/>
                  </a:lnTo>
                  <a:lnTo>
                    <a:pt x="4064394" y="2287445"/>
                  </a:lnTo>
                  <a:lnTo>
                    <a:pt x="4064394" y="886022"/>
                  </a:lnTo>
                  <a:cubicBezTo>
                    <a:pt x="3976365" y="849505"/>
                    <a:pt x="3877634" y="848441"/>
                    <a:pt x="3788843" y="8830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5"/>
            <p:cNvSpPr/>
            <p:nvPr/>
          </p:nvSpPr>
          <p:spPr>
            <a:xfrm>
              <a:off x="-1" y="-1181"/>
              <a:ext cx="9144884" cy="5147046"/>
            </a:xfrm>
            <a:custGeom>
              <a:avLst/>
              <a:gdLst/>
              <a:ahLst/>
              <a:cxnLst/>
              <a:rect l="l" t="t" r="r" b="b"/>
              <a:pathLst>
                <a:path w="4064393" h="2287576" extrusionOk="0">
                  <a:moveTo>
                    <a:pt x="3901965" y="939494"/>
                  </a:moveTo>
                  <a:cubicBezTo>
                    <a:pt x="3499701" y="855017"/>
                    <a:pt x="3568310" y="1206588"/>
                    <a:pt x="3260260" y="1099645"/>
                  </a:cubicBezTo>
                  <a:cubicBezTo>
                    <a:pt x="3067828" y="996184"/>
                    <a:pt x="3151603" y="860929"/>
                    <a:pt x="3127442" y="700317"/>
                  </a:cubicBezTo>
                  <a:cubicBezTo>
                    <a:pt x="3105645" y="624183"/>
                    <a:pt x="3033622" y="575901"/>
                    <a:pt x="2981098" y="516715"/>
                  </a:cubicBezTo>
                  <a:cubicBezTo>
                    <a:pt x="2857471" y="377387"/>
                    <a:pt x="2848871" y="151612"/>
                    <a:pt x="2954837" y="0"/>
                  </a:cubicBezTo>
                  <a:lnTo>
                    <a:pt x="0" y="0"/>
                  </a:lnTo>
                  <a:lnTo>
                    <a:pt x="0" y="2287576"/>
                  </a:lnTo>
                  <a:lnTo>
                    <a:pt x="4064394" y="2287576"/>
                  </a:lnTo>
                  <a:lnTo>
                    <a:pt x="4064394" y="955128"/>
                  </a:lnTo>
                  <a:cubicBezTo>
                    <a:pt x="4010557" y="955588"/>
                    <a:pt x="3955277" y="947245"/>
                    <a:pt x="3901965" y="939494"/>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5"/>
            <p:cNvSpPr/>
            <p:nvPr/>
          </p:nvSpPr>
          <p:spPr>
            <a:xfrm>
              <a:off x="-1" y="-1329"/>
              <a:ext cx="9144884" cy="5147195"/>
            </a:xfrm>
            <a:custGeom>
              <a:avLst/>
              <a:gdLst/>
              <a:ahLst/>
              <a:cxnLst/>
              <a:rect l="l" t="t" r="r" b="b"/>
              <a:pathLst>
                <a:path w="4064393" h="2287642" extrusionOk="0">
                  <a:moveTo>
                    <a:pt x="3897961" y="979695"/>
                  </a:moveTo>
                  <a:cubicBezTo>
                    <a:pt x="3674736" y="964390"/>
                    <a:pt x="3602516" y="1073895"/>
                    <a:pt x="3472718" y="1222747"/>
                  </a:cubicBezTo>
                  <a:cubicBezTo>
                    <a:pt x="3361105" y="1334420"/>
                    <a:pt x="3140244" y="1318720"/>
                    <a:pt x="3084963" y="1158306"/>
                  </a:cubicBezTo>
                  <a:cubicBezTo>
                    <a:pt x="3045899" y="1043086"/>
                    <a:pt x="3123962" y="918013"/>
                    <a:pt x="3106498" y="797538"/>
                  </a:cubicBezTo>
                  <a:cubicBezTo>
                    <a:pt x="3020688" y="502395"/>
                    <a:pt x="2709290" y="454573"/>
                    <a:pt x="2826877" y="0"/>
                  </a:cubicBezTo>
                  <a:lnTo>
                    <a:pt x="0" y="0"/>
                  </a:lnTo>
                  <a:lnTo>
                    <a:pt x="0" y="2287642"/>
                  </a:lnTo>
                  <a:lnTo>
                    <a:pt x="4064394" y="2287642"/>
                  </a:lnTo>
                  <a:lnTo>
                    <a:pt x="4064394" y="1009650"/>
                  </a:lnTo>
                  <a:cubicBezTo>
                    <a:pt x="4010098" y="993931"/>
                    <a:pt x="3954324" y="983893"/>
                    <a:pt x="3897961" y="97969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5"/>
            <p:cNvSpPr/>
            <p:nvPr/>
          </p:nvSpPr>
          <p:spPr>
            <a:xfrm>
              <a:off x="-1" y="-1329"/>
              <a:ext cx="9144884" cy="5147195"/>
            </a:xfrm>
            <a:custGeom>
              <a:avLst/>
              <a:gdLst/>
              <a:ahLst/>
              <a:cxnLst/>
              <a:rect l="l" t="t" r="r" b="b"/>
              <a:pathLst>
                <a:path w="4064393" h="2287642" extrusionOk="0">
                  <a:moveTo>
                    <a:pt x="3886668" y="1168356"/>
                  </a:moveTo>
                  <a:cubicBezTo>
                    <a:pt x="3523534" y="864476"/>
                    <a:pt x="3578093" y="1536875"/>
                    <a:pt x="3166834" y="1369892"/>
                  </a:cubicBezTo>
                  <a:cubicBezTo>
                    <a:pt x="2968952" y="1280029"/>
                    <a:pt x="2931661" y="1012343"/>
                    <a:pt x="3042091" y="838988"/>
                  </a:cubicBezTo>
                  <a:cubicBezTo>
                    <a:pt x="3075772" y="781641"/>
                    <a:pt x="3123043" y="717265"/>
                    <a:pt x="3097963" y="655648"/>
                  </a:cubicBezTo>
                  <a:cubicBezTo>
                    <a:pt x="3074787" y="598695"/>
                    <a:pt x="3004406" y="582076"/>
                    <a:pt x="2945711" y="563683"/>
                  </a:cubicBezTo>
                  <a:cubicBezTo>
                    <a:pt x="2704694" y="489125"/>
                    <a:pt x="2524210" y="251788"/>
                    <a:pt x="2514231" y="0"/>
                  </a:cubicBezTo>
                  <a:lnTo>
                    <a:pt x="0" y="0"/>
                  </a:lnTo>
                  <a:lnTo>
                    <a:pt x="0" y="2287642"/>
                  </a:lnTo>
                  <a:lnTo>
                    <a:pt x="4064394" y="2287642"/>
                  </a:lnTo>
                  <a:lnTo>
                    <a:pt x="4064394" y="1364506"/>
                  </a:lnTo>
                  <a:cubicBezTo>
                    <a:pt x="3994275" y="1309983"/>
                    <a:pt x="3950221" y="1229776"/>
                    <a:pt x="3886668" y="116835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5"/>
            <p:cNvSpPr/>
            <p:nvPr/>
          </p:nvSpPr>
          <p:spPr>
            <a:xfrm>
              <a:off x="-1" y="-886"/>
              <a:ext cx="9144884" cy="5146749"/>
            </a:xfrm>
            <a:custGeom>
              <a:avLst/>
              <a:gdLst/>
              <a:ahLst/>
              <a:cxnLst/>
              <a:rect l="l" t="t" r="r" b="b"/>
              <a:pathLst>
                <a:path w="4064393" h="2287444" extrusionOk="0">
                  <a:moveTo>
                    <a:pt x="3860275" y="1412328"/>
                  </a:moveTo>
                  <a:cubicBezTo>
                    <a:pt x="3499570" y="1212171"/>
                    <a:pt x="3370166" y="1548765"/>
                    <a:pt x="3020622" y="1515723"/>
                  </a:cubicBezTo>
                  <a:cubicBezTo>
                    <a:pt x="2790832" y="1511322"/>
                    <a:pt x="2587895" y="1238973"/>
                    <a:pt x="2748288" y="1041181"/>
                  </a:cubicBezTo>
                  <a:cubicBezTo>
                    <a:pt x="2792933" y="989023"/>
                    <a:pt x="2861476" y="955785"/>
                    <a:pt x="2888657" y="892657"/>
                  </a:cubicBezTo>
                  <a:cubicBezTo>
                    <a:pt x="2920500" y="819019"/>
                    <a:pt x="2882092" y="731848"/>
                    <a:pt x="2824776" y="675552"/>
                  </a:cubicBezTo>
                  <a:cubicBezTo>
                    <a:pt x="2569577" y="494315"/>
                    <a:pt x="2383447" y="351243"/>
                    <a:pt x="2435314" y="0"/>
                  </a:cubicBezTo>
                  <a:lnTo>
                    <a:pt x="0" y="0"/>
                  </a:lnTo>
                  <a:lnTo>
                    <a:pt x="0" y="2287445"/>
                  </a:lnTo>
                  <a:lnTo>
                    <a:pt x="4064394" y="2287445"/>
                  </a:lnTo>
                  <a:lnTo>
                    <a:pt x="4064394" y="1502125"/>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5"/>
            <p:cNvSpPr/>
            <p:nvPr/>
          </p:nvSpPr>
          <p:spPr>
            <a:xfrm>
              <a:off x="-1" y="-1032"/>
              <a:ext cx="9144884" cy="5146898"/>
            </a:xfrm>
            <a:custGeom>
              <a:avLst/>
              <a:gdLst/>
              <a:ahLst/>
              <a:cxnLst/>
              <a:rect l="l" t="t" r="r" b="b"/>
              <a:pathLst>
                <a:path w="4064393" h="2287510" extrusionOk="0">
                  <a:moveTo>
                    <a:pt x="3767571" y="1773029"/>
                  </a:moveTo>
                  <a:cubicBezTo>
                    <a:pt x="3678150" y="1745177"/>
                    <a:pt x="3601400" y="1686056"/>
                    <a:pt x="3513358" y="1654131"/>
                  </a:cubicBezTo>
                  <a:cubicBezTo>
                    <a:pt x="3253038" y="1560523"/>
                    <a:pt x="2846245" y="1725207"/>
                    <a:pt x="2683422" y="1432757"/>
                  </a:cubicBezTo>
                  <a:cubicBezTo>
                    <a:pt x="2593082" y="1250074"/>
                    <a:pt x="2741526" y="1029094"/>
                    <a:pt x="2694714" y="830711"/>
                  </a:cubicBezTo>
                  <a:cubicBezTo>
                    <a:pt x="2667271" y="714506"/>
                    <a:pt x="2577653" y="625234"/>
                    <a:pt x="2512064" y="525517"/>
                  </a:cubicBezTo>
                  <a:cubicBezTo>
                    <a:pt x="2410779" y="370063"/>
                    <a:pt x="2365609" y="184654"/>
                    <a:pt x="2384038" y="0"/>
                  </a:cubicBezTo>
                  <a:lnTo>
                    <a:pt x="0" y="0"/>
                  </a:lnTo>
                  <a:lnTo>
                    <a:pt x="0" y="2287511"/>
                  </a:lnTo>
                  <a:lnTo>
                    <a:pt x="4064394" y="2287511"/>
                  </a:lnTo>
                  <a:lnTo>
                    <a:pt x="4064394" y="1767774"/>
                  </a:lnTo>
                  <a:cubicBezTo>
                    <a:pt x="3965256" y="1794116"/>
                    <a:pt x="3864674" y="1803247"/>
                    <a:pt x="3767571" y="177302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9" name="Google Shape;49;p5"/>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 name="Google Shape;50;p5"/>
          <p:cNvSpPr txBox="1">
            <a:spLocks noGrp="1"/>
          </p:cNvSpPr>
          <p:nvPr>
            <p:ph type="body" idx="1"/>
          </p:nvPr>
        </p:nvSpPr>
        <p:spPr>
          <a:xfrm>
            <a:off x="457200" y="1592600"/>
            <a:ext cx="5215200" cy="2944800"/>
          </a:xfrm>
          <a:prstGeom prst="rect">
            <a:avLst/>
          </a:prstGeom>
        </p:spPr>
        <p:txBody>
          <a:bodyPr spcFirstLastPara="1" wrap="square" lIns="0" tIns="0" rIns="0" bIns="0" anchor="t" anchorCtr="0">
            <a:noAutofit/>
          </a:bodyPr>
          <a:lstStyle>
            <a:lvl1pPr marL="457200" lvl="0" indent="-368300" rtl="0">
              <a:spcBef>
                <a:spcPts val="600"/>
              </a:spcBef>
              <a:spcAft>
                <a:spcPts val="0"/>
              </a:spcAft>
              <a:buSzPts val="2200"/>
              <a:buChar char="●"/>
              <a:defRPr/>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a:lvl3pPr>
            <a:lvl4pPr marL="1828800" lvl="3" indent="-368300" rtl="0">
              <a:spcBef>
                <a:spcPts val="0"/>
              </a:spcBef>
              <a:spcAft>
                <a:spcPts val="0"/>
              </a:spcAft>
              <a:buSzPts val="2200"/>
              <a:buChar char="●"/>
              <a:defRPr/>
            </a:lvl4pPr>
            <a:lvl5pPr marL="2286000" lvl="4" indent="-368300" rtl="0">
              <a:spcBef>
                <a:spcPts val="0"/>
              </a:spcBef>
              <a:spcAft>
                <a:spcPts val="0"/>
              </a:spcAft>
              <a:buSzPts val="2200"/>
              <a:buChar char="○"/>
              <a:defRPr/>
            </a:lvl5pPr>
            <a:lvl6pPr marL="2743200" lvl="5" indent="-368300" rtl="0">
              <a:spcBef>
                <a:spcPts val="0"/>
              </a:spcBef>
              <a:spcAft>
                <a:spcPts val="0"/>
              </a:spcAft>
              <a:buSzPts val="2200"/>
              <a:buChar char="■"/>
              <a:defRPr/>
            </a:lvl6pPr>
            <a:lvl7pPr marL="3200400" lvl="6" indent="-368300" rtl="0">
              <a:spcBef>
                <a:spcPts val="0"/>
              </a:spcBef>
              <a:spcAft>
                <a:spcPts val="0"/>
              </a:spcAft>
              <a:buSzPts val="2200"/>
              <a:buChar char="●"/>
              <a:defRPr/>
            </a:lvl7pPr>
            <a:lvl8pPr marL="3657600" lvl="7" indent="-368300" rtl="0">
              <a:spcBef>
                <a:spcPts val="0"/>
              </a:spcBef>
              <a:spcAft>
                <a:spcPts val="0"/>
              </a:spcAft>
              <a:buSzPts val="2200"/>
              <a:buChar char="○"/>
              <a:defRPr/>
            </a:lvl8pPr>
            <a:lvl9pPr marL="4114800" lvl="8" indent="-368300" rtl="0">
              <a:spcBef>
                <a:spcPts val="0"/>
              </a:spcBef>
              <a:spcAft>
                <a:spcPts val="0"/>
              </a:spcAft>
              <a:buSzPts val="2200"/>
              <a:buChar char="■"/>
              <a:defRPr/>
            </a:lvl9pPr>
          </a:lstStyle>
          <a:p>
            <a:endParaRPr/>
          </a:p>
        </p:txBody>
      </p:sp>
      <p:sp>
        <p:nvSpPr>
          <p:cNvPr id="51" name="Google Shape;51;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bg>
      <p:bgPr>
        <a:gradFill>
          <a:gsLst>
            <a:gs pos="0">
              <a:schemeClr val="accent1"/>
            </a:gs>
            <a:gs pos="37000">
              <a:schemeClr val="dk2"/>
            </a:gs>
            <a:gs pos="100000">
              <a:schemeClr val="dk2"/>
            </a:gs>
          </a:gsLst>
          <a:lin ang="10800025" scaled="0"/>
        </a:gradFill>
        <a:effectLst/>
      </p:bgPr>
    </p:bg>
    <p:spTree>
      <p:nvGrpSpPr>
        <p:cNvPr id="1" name="Shape 52"/>
        <p:cNvGrpSpPr/>
        <p:nvPr/>
      </p:nvGrpSpPr>
      <p:grpSpPr>
        <a:xfrm>
          <a:off x="0" y="0"/>
          <a:ext cx="0" cy="0"/>
          <a:chOff x="0" y="0"/>
          <a:chExt cx="0" cy="0"/>
        </a:xfrm>
      </p:grpSpPr>
      <p:grpSp>
        <p:nvGrpSpPr>
          <p:cNvPr id="53" name="Google Shape;53;p6"/>
          <p:cNvGrpSpPr/>
          <p:nvPr/>
        </p:nvGrpSpPr>
        <p:grpSpPr>
          <a:xfrm>
            <a:off x="6" y="-37"/>
            <a:ext cx="6256515" cy="5142022"/>
            <a:chOff x="-8" y="-13"/>
            <a:chExt cx="7710766" cy="5142022"/>
          </a:xfrm>
        </p:grpSpPr>
        <p:sp>
          <p:nvSpPr>
            <p:cNvPr id="54" name="Google Shape;54;p6"/>
            <p:cNvSpPr/>
            <p:nvPr/>
          </p:nvSpPr>
          <p:spPr>
            <a:xfrm>
              <a:off x="-8" y="-13"/>
              <a:ext cx="7710766" cy="5142022"/>
            </a:xfrm>
            <a:custGeom>
              <a:avLst/>
              <a:gdLst/>
              <a:ahLst/>
              <a:cxnLst/>
              <a:rect l="l" t="t" r="r" b="b"/>
              <a:pathLst>
                <a:path w="3427007" h="2285343" extrusionOk="0">
                  <a:moveTo>
                    <a:pt x="3264200" y="1931013"/>
                  </a:moveTo>
                  <a:cubicBezTo>
                    <a:pt x="3059555" y="1738083"/>
                    <a:pt x="2707189" y="1625228"/>
                    <a:pt x="2663923" y="1311888"/>
                  </a:cubicBezTo>
                  <a:cubicBezTo>
                    <a:pt x="2646918" y="776320"/>
                    <a:pt x="3405816" y="668129"/>
                    <a:pt x="3258554" y="0"/>
                  </a:cubicBezTo>
                  <a:lnTo>
                    <a:pt x="0" y="0"/>
                  </a:lnTo>
                  <a:lnTo>
                    <a:pt x="0" y="2285343"/>
                  </a:lnTo>
                  <a:lnTo>
                    <a:pt x="3426103" y="2285343"/>
                  </a:lnTo>
                  <a:cubicBezTo>
                    <a:pt x="3436148" y="2153964"/>
                    <a:pt x="3361302" y="2023504"/>
                    <a:pt x="3264200" y="1931013"/>
                  </a:cubicBezTo>
                  <a:close/>
                </a:path>
              </a:pathLst>
            </a:custGeom>
            <a:solidFill>
              <a:schemeClr val="accent2"/>
            </a:solidFill>
            <a:ln>
              <a:noFill/>
            </a:ln>
            <a:effectLst>
              <a:outerShdw blurRad="285750" dist="9525" algn="bl" rotWithShape="0">
                <a:schemeClr val="dk1">
                  <a:alpha val="7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6"/>
            <p:cNvSpPr/>
            <p:nvPr/>
          </p:nvSpPr>
          <p:spPr>
            <a:xfrm>
              <a:off x="-8" y="-13"/>
              <a:ext cx="7536339" cy="5142022"/>
            </a:xfrm>
            <a:custGeom>
              <a:avLst/>
              <a:gdLst/>
              <a:ahLst/>
              <a:cxnLst/>
              <a:rect l="l" t="t" r="r" b="b"/>
              <a:pathLst>
                <a:path w="3349484" h="2285343" extrusionOk="0">
                  <a:moveTo>
                    <a:pt x="3135123" y="1986849"/>
                  </a:moveTo>
                  <a:cubicBezTo>
                    <a:pt x="3002568" y="1888315"/>
                    <a:pt x="2836659" y="1848901"/>
                    <a:pt x="2687952" y="1777628"/>
                  </a:cubicBezTo>
                  <a:cubicBezTo>
                    <a:pt x="2379377" y="1643884"/>
                    <a:pt x="2269472" y="1317800"/>
                    <a:pt x="2551129" y="1092748"/>
                  </a:cubicBezTo>
                  <a:cubicBezTo>
                    <a:pt x="2647246" y="1012409"/>
                    <a:pt x="2763520" y="961040"/>
                    <a:pt x="2873688" y="901459"/>
                  </a:cubicBezTo>
                  <a:cubicBezTo>
                    <a:pt x="3268796" y="717528"/>
                    <a:pt x="3285865" y="371278"/>
                    <a:pt x="3154688" y="0"/>
                  </a:cubicBezTo>
                  <a:lnTo>
                    <a:pt x="0" y="0"/>
                  </a:lnTo>
                  <a:lnTo>
                    <a:pt x="0" y="2285343"/>
                  </a:lnTo>
                  <a:lnTo>
                    <a:pt x="3349485" y="2285343"/>
                  </a:lnTo>
                  <a:cubicBezTo>
                    <a:pt x="3310420" y="2166169"/>
                    <a:pt x="3235575" y="2061939"/>
                    <a:pt x="3135123" y="1986849"/>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6"/>
            <p:cNvSpPr/>
            <p:nvPr/>
          </p:nvSpPr>
          <p:spPr>
            <a:xfrm>
              <a:off x="-8" y="-13"/>
              <a:ext cx="6852517" cy="5142022"/>
            </a:xfrm>
            <a:custGeom>
              <a:avLst/>
              <a:gdLst/>
              <a:ahLst/>
              <a:cxnLst/>
              <a:rect l="l" t="t" r="r" b="b"/>
              <a:pathLst>
                <a:path w="3045563" h="2285343" extrusionOk="0">
                  <a:moveTo>
                    <a:pt x="2807574" y="2063115"/>
                  </a:moveTo>
                  <a:cubicBezTo>
                    <a:pt x="2956478" y="1994404"/>
                    <a:pt x="2840008" y="1887198"/>
                    <a:pt x="2727411" y="1875177"/>
                  </a:cubicBezTo>
                  <a:cubicBezTo>
                    <a:pt x="2250301" y="1750695"/>
                    <a:pt x="2181824" y="1070150"/>
                    <a:pt x="2624661" y="853112"/>
                  </a:cubicBezTo>
                  <a:cubicBezTo>
                    <a:pt x="2701215" y="814552"/>
                    <a:pt x="2785909" y="794451"/>
                    <a:pt x="2863446" y="757796"/>
                  </a:cubicBezTo>
                  <a:cubicBezTo>
                    <a:pt x="3297881" y="540560"/>
                    <a:pt x="2793262" y="253036"/>
                    <a:pt x="2983397" y="0"/>
                  </a:cubicBezTo>
                  <a:lnTo>
                    <a:pt x="0" y="0"/>
                  </a:lnTo>
                  <a:lnTo>
                    <a:pt x="0" y="2285343"/>
                  </a:lnTo>
                  <a:lnTo>
                    <a:pt x="2681190" y="2285343"/>
                  </a:lnTo>
                  <a:cubicBezTo>
                    <a:pt x="2683685" y="2196596"/>
                    <a:pt x="2730299" y="2108047"/>
                    <a:pt x="2807574" y="206311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6"/>
            <p:cNvSpPr/>
            <p:nvPr/>
          </p:nvSpPr>
          <p:spPr>
            <a:xfrm>
              <a:off x="-8" y="-13"/>
              <a:ext cx="6478551" cy="5142022"/>
            </a:xfrm>
            <a:custGeom>
              <a:avLst/>
              <a:gdLst/>
              <a:ahLst/>
              <a:cxnLst/>
              <a:rect l="l" t="t" r="r" b="b"/>
              <a:pathLst>
                <a:path w="2879356" h="2285343" extrusionOk="0">
                  <a:moveTo>
                    <a:pt x="2483636" y="1975748"/>
                  </a:moveTo>
                  <a:cubicBezTo>
                    <a:pt x="2425729" y="1949472"/>
                    <a:pt x="2357974" y="1946319"/>
                    <a:pt x="2304203" y="1912292"/>
                  </a:cubicBezTo>
                  <a:cubicBezTo>
                    <a:pt x="2200338" y="1846602"/>
                    <a:pt x="2149981" y="1693020"/>
                    <a:pt x="2194297" y="1578391"/>
                  </a:cubicBezTo>
                  <a:cubicBezTo>
                    <a:pt x="2362898" y="1262161"/>
                    <a:pt x="2082226" y="851863"/>
                    <a:pt x="2213994" y="698938"/>
                  </a:cubicBezTo>
                  <a:cubicBezTo>
                    <a:pt x="2289890" y="640671"/>
                    <a:pt x="2476086" y="701106"/>
                    <a:pt x="2569840" y="720484"/>
                  </a:cubicBezTo>
                  <a:cubicBezTo>
                    <a:pt x="3121795" y="827427"/>
                    <a:pt x="2785252" y="260657"/>
                    <a:pt x="2696422" y="0"/>
                  </a:cubicBezTo>
                  <a:lnTo>
                    <a:pt x="0" y="0"/>
                  </a:lnTo>
                  <a:lnTo>
                    <a:pt x="0" y="2285343"/>
                  </a:lnTo>
                  <a:lnTo>
                    <a:pt x="2605819" y="2285343"/>
                  </a:lnTo>
                  <a:cubicBezTo>
                    <a:pt x="2646787" y="2172291"/>
                    <a:pt x="2595314" y="2026460"/>
                    <a:pt x="2483636" y="1975748"/>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6"/>
            <p:cNvSpPr/>
            <p:nvPr/>
          </p:nvSpPr>
          <p:spPr>
            <a:xfrm>
              <a:off x="-8" y="-13"/>
              <a:ext cx="6272190" cy="5142022"/>
            </a:xfrm>
            <a:custGeom>
              <a:avLst/>
              <a:gdLst/>
              <a:ahLst/>
              <a:cxnLst/>
              <a:rect l="l" t="t" r="r" b="b"/>
              <a:pathLst>
                <a:path w="2787640" h="2285343" extrusionOk="0">
                  <a:moveTo>
                    <a:pt x="2551129" y="2165460"/>
                  </a:moveTo>
                  <a:cubicBezTo>
                    <a:pt x="2474839" y="1961822"/>
                    <a:pt x="2182086" y="2092478"/>
                    <a:pt x="2041192" y="1984090"/>
                  </a:cubicBezTo>
                  <a:cubicBezTo>
                    <a:pt x="1755530" y="1606309"/>
                    <a:pt x="2254765" y="1476178"/>
                    <a:pt x="2067125" y="765219"/>
                  </a:cubicBezTo>
                  <a:cubicBezTo>
                    <a:pt x="2053010" y="702617"/>
                    <a:pt x="2051631" y="620702"/>
                    <a:pt x="2107765" y="589762"/>
                  </a:cubicBezTo>
                  <a:cubicBezTo>
                    <a:pt x="2139214" y="572223"/>
                    <a:pt x="2178081" y="579120"/>
                    <a:pt x="2213403" y="586543"/>
                  </a:cubicBezTo>
                  <a:cubicBezTo>
                    <a:pt x="2363423" y="609994"/>
                    <a:pt x="2512983" y="669378"/>
                    <a:pt x="2665433" y="663991"/>
                  </a:cubicBezTo>
                  <a:cubicBezTo>
                    <a:pt x="2829568" y="636467"/>
                    <a:pt x="2809872" y="484724"/>
                    <a:pt x="2714805" y="382445"/>
                  </a:cubicBezTo>
                  <a:cubicBezTo>
                    <a:pt x="2614157" y="255007"/>
                    <a:pt x="2513443" y="127523"/>
                    <a:pt x="2412795" y="0"/>
                  </a:cubicBezTo>
                  <a:lnTo>
                    <a:pt x="0" y="0"/>
                  </a:lnTo>
                  <a:lnTo>
                    <a:pt x="0" y="2285343"/>
                  </a:lnTo>
                  <a:lnTo>
                    <a:pt x="2536094" y="2285343"/>
                  </a:lnTo>
                  <a:cubicBezTo>
                    <a:pt x="2555134" y="2247966"/>
                    <a:pt x="2563012" y="2205202"/>
                    <a:pt x="2551129" y="2165460"/>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6"/>
            <p:cNvSpPr/>
            <p:nvPr/>
          </p:nvSpPr>
          <p:spPr>
            <a:xfrm>
              <a:off x="-8" y="-13"/>
              <a:ext cx="5978795" cy="5142022"/>
            </a:xfrm>
            <a:custGeom>
              <a:avLst/>
              <a:gdLst/>
              <a:ahLst/>
              <a:cxnLst/>
              <a:rect l="l" t="t" r="r" b="b"/>
              <a:pathLst>
                <a:path w="2657242" h="2285343" extrusionOk="0">
                  <a:moveTo>
                    <a:pt x="2007248" y="2113499"/>
                  </a:moveTo>
                  <a:cubicBezTo>
                    <a:pt x="1570122" y="1477098"/>
                    <a:pt x="2433082" y="1775854"/>
                    <a:pt x="2003441" y="835244"/>
                  </a:cubicBezTo>
                  <a:cubicBezTo>
                    <a:pt x="1977901" y="745052"/>
                    <a:pt x="1922620" y="648094"/>
                    <a:pt x="1965558" y="564800"/>
                  </a:cubicBezTo>
                  <a:cubicBezTo>
                    <a:pt x="2004426" y="489322"/>
                    <a:pt x="2106518" y="470798"/>
                    <a:pt x="2189570" y="488337"/>
                  </a:cubicBezTo>
                  <a:cubicBezTo>
                    <a:pt x="2272623" y="505876"/>
                    <a:pt x="2348716" y="549428"/>
                    <a:pt x="2432491" y="564274"/>
                  </a:cubicBezTo>
                  <a:cubicBezTo>
                    <a:pt x="2646524" y="602374"/>
                    <a:pt x="2740016" y="398211"/>
                    <a:pt x="2567739" y="263810"/>
                  </a:cubicBezTo>
                  <a:cubicBezTo>
                    <a:pt x="2468142" y="185967"/>
                    <a:pt x="2311687" y="141430"/>
                    <a:pt x="2287855" y="0"/>
                  </a:cubicBezTo>
                  <a:lnTo>
                    <a:pt x="0" y="0"/>
                  </a:lnTo>
                  <a:lnTo>
                    <a:pt x="0" y="2285343"/>
                  </a:lnTo>
                  <a:lnTo>
                    <a:pt x="2023268" y="2285343"/>
                  </a:lnTo>
                  <a:cubicBezTo>
                    <a:pt x="2055570" y="2233645"/>
                    <a:pt x="2039156" y="2165000"/>
                    <a:pt x="2007248" y="211349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0" name="Google Shape;60;p6"/>
          <p:cNvSpPr txBox="1">
            <a:spLocks noGrp="1"/>
          </p:cNvSpPr>
          <p:nvPr>
            <p:ph type="title"/>
          </p:nvPr>
        </p:nvSpPr>
        <p:spPr>
          <a:xfrm>
            <a:off x="457200" y="1051625"/>
            <a:ext cx="27723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6"/>
          <p:cNvSpPr txBox="1">
            <a:spLocks noGrp="1"/>
          </p:cNvSpPr>
          <p:nvPr>
            <p:ph type="body" idx="1"/>
          </p:nvPr>
        </p:nvSpPr>
        <p:spPr>
          <a:xfrm>
            <a:off x="457200" y="2049800"/>
            <a:ext cx="2772300" cy="24927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62" name="Google Shape;6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63"/>
        <p:cNvGrpSpPr/>
        <p:nvPr/>
      </p:nvGrpSpPr>
      <p:grpSpPr>
        <a:xfrm>
          <a:off x="0" y="0"/>
          <a:ext cx="0" cy="0"/>
          <a:chOff x="0" y="0"/>
          <a:chExt cx="0" cy="0"/>
        </a:xfrm>
      </p:grpSpPr>
      <p:grpSp>
        <p:nvGrpSpPr>
          <p:cNvPr id="64" name="Google Shape;64;p7"/>
          <p:cNvGrpSpPr/>
          <p:nvPr/>
        </p:nvGrpSpPr>
        <p:grpSpPr>
          <a:xfrm>
            <a:off x="-5" y="-10"/>
            <a:ext cx="9145330" cy="5142763"/>
            <a:chOff x="-5" y="-10"/>
            <a:chExt cx="9145330" cy="5142763"/>
          </a:xfrm>
        </p:grpSpPr>
        <p:sp>
          <p:nvSpPr>
            <p:cNvPr id="65" name="Google Shape;65;p7"/>
            <p:cNvSpPr/>
            <p:nvPr/>
          </p:nvSpPr>
          <p:spPr>
            <a:xfrm>
              <a:off x="436" y="-10"/>
              <a:ext cx="9144886" cy="5142760"/>
            </a:xfrm>
            <a:custGeom>
              <a:avLst/>
              <a:gdLst/>
              <a:ahLst/>
              <a:cxnLst/>
              <a:rect l="l" t="t" r="r" b="b"/>
              <a:pathLst>
                <a:path w="4064394" h="2285671" extrusionOk="0">
                  <a:moveTo>
                    <a:pt x="3915359" y="1249483"/>
                  </a:moveTo>
                  <a:cubicBezTo>
                    <a:pt x="3758905" y="1375673"/>
                    <a:pt x="3604486" y="1367725"/>
                    <a:pt x="3572381" y="1142869"/>
                  </a:cubicBezTo>
                  <a:cubicBezTo>
                    <a:pt x="3564371" y="1057472"/>
                    <a:pt x="3585512" y="972535"/>
                    <a:pt x="3594835" y="887270"/>
                  </a:cubicBezTo>
                  <a:cubicBezTo>
                    <a:pt x="3604157" y="802005"/>
                    <a:pt x="3597723" y="707609"/>
                    <a:pt x="3544938" y="644219"/>
                  </a:cubicBezTo>
                  <a:cubicBezTo>
                    <a:pt x="3492151" y="580828"/>
                    <a:pt x="3402533" y="563289"/>
                    <a:pt x="3347252" y="501147"/>
                  </a:cubicBezTo>
                  <a:cubicBezTo>
                    <a:pt x="3215944" y="341980"/>
                    <a:pt x="3347252" y="113972"/>
                    <a:pt x="3484470" y="0"/>
                  </a:cubicBezTo>
                  <a:lnTo>
                    <a:pt x="0" y="0"/>
                  </a:lnTo>
                  <a:lnTo>
                    <a:pt x="0" y="2285672"/>
                  </a:lnTo>
                  <a:lnTo>
                    <a:pt x="4064394" y="2285672"/>
                  </a:lnTo>
                  <a:lnTo>
                    <a:pt x="4064394" y="1205077"/>
                  </a:lnTo>
                  <a:cubicBezTo>
                    <a:pt x="4016007" y="1198508"/>
                    <a:pt x="3959741" y="1220908"/>
                    <a:pt x="3915359" y="1249483"/>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7"/>
            <p:cNvSpPr/>
            <p:nvPr/>
          </p:nvSpPr>
          <p:spPr>
            <a:xfrm>
              <a:off x="436" y="731"/>
              <a:ext cx="9144886" cy="5142022"/>
            </a:xfrm>
            <a:custGeom>
              <a:avLst/>
              <a:gdLst/>
              <a:ahLst/>
              <a:cxnLst/>
              <a:rect l="l" t="t" r="r" b="b"/>
              <a:pathLst>
                <a:path w="4064394" h="2285343" extrusionOk="0">
                  <a:moveTo>
                    <a:pt x="3921596" y="1306896"/>
                  </a:moveTo>
                  <a:cubicBezTo>
                    <a:pt x="3827382" y="1355046"/>
                    <a:pt x="3758839" y="1489579"/>
                    <a:pt x="3641252" y="1479923"/>
                  </a:cubicBezTo>
                  <a:cubicBezTo>
                    <a:pt x="3438840" y="1433940"/>
                    <a:pt x="3511651" y="1152459"/>
                    <a:pt x="3489000" y="998483"/>
                  </a:cubicBezTo>
                  <a:cubicBezTo>
                    <a:pt x="3445274" y="740060"/>
                    <a:pt x="3136174" y="567099"/>
                    <a:pt x="3190076" y="285685"/>
                  </a:cubicBezTo>
                  <a:cubicBezTo>
                    <a:pt x="3210823" y="187938"/>
                    <a:pt x="3283305" y="103593"/>
                    <a:pt x="3278381" y="0"/>
                  </a:cubicBezTo>
                  <a:lnTo>
                    <a:pt x="0" y="0"/>
                  </a:lnTo>
                  <a:lnTo>
                    <a:pt x="0" y="2285343"/>
                  </a:lnTo>
                  <a:lnTo>
                    <a:pt x="4064394" y="2285343"/>
                  </a:lnTo>
                  <a:lnTo>
                    <a:pt x="4064394" y="1314779"/>
                  </a:lnTo>
                  <a:cubicBezTo>
                    <a:pt x="4026971" y="1280751"/>
                    <a:pt x="3967291" y="1283576"/>
                    <a:pt x="3921596" y="1306896"/>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7"/>
            <p:cNvSpPr/>
            <p:nvPr/>
          </p:nvSpPr>
          <p:spPr>
            <a:xfrm>
              <a:off x="-5" y="731"/>
              <a:ext cx="9145330" cy="5142022"/>
            </a:xfrm>
            <a:custGeom>
              <a:avLst/>
              <a:gdLst/>
              <a:ahLst/>
              <a:cxnLst/>
              <a:rect l="l" t="t" r="r" b="b"/>
              <a:pathLst>
                <a:path w="4064591" h="2285343" extrusionOk="0">
                  <a:moveTo>
                    <a:pt x="3770329" y="1529387"/>
                  </a:moveTo>
                  <a:cubicBezTo>
                    <a:pt x="3385594" y="1586602"/>
                    <a:pt x="3413301" y="1366017"/>
                    <a:pt x="3417043" y="1072384"/>
                  </a:cubicBezTo>
                  <a:cubicBezTo>
                    <a:pt x="3360449" y="715689"/>
                    <a:pt x="2974270" y="507453"/>
                    <a:pt x="3214762" y="117322"/>
                  </a:cubicBezTo>
                  <a:cubicBezTo>
                    <a:pt x="3227893" y="80141"/>
                    <a:pt x="3233605" y="36983"/>
                    <a:pt x="3223625" y="0"/>
                  </a:cubicBezTo>
                  <a:lnTo>
                    <a:pt x="0" y="0"/>
                  </a:lnTo>
                  <a:lnTo>
                    <a:pt x="0" y="2285343"/>
                  </a:lnTo>
                  <a:lnTo>
                    <a:pt x="4064591" y="2285343"/>
                  </a:lnTo>
                  <a:lnTo>
                    <a:pt x="4064591" y="1598886"/>
                  </a:lnTo>
                  <a:cubicBezTo>
                    <a:pt x="3998346" y="1512308"/>
                    <a:pt x="3874916" y="1516052"/>
                    <a:pt x="3770329" y="1529387"/>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7"/>
            <p:cNvSpPr/>
            <p:nvPr/>
          </p:nvSpPr>
          <p:spPr>
            <a:xfrm>
              <a:off x="436" y="583"/>
              <a:ext cx="9144886" cy="5142168"/>
            </a:xfrm>
            <a:custGeom>
              <a:avLst/>
              <a:gdLst/>
              <a:ahLst/>
              <a:cxnLst/>
              <a:rect l="l" t="t" r="r" b="b"/>
              <a:pathLst>
                <a:path w="4064394" h="2285408" extrusionOk="0">
                  <a:moveTo>
                    <a:pt x="3518216" y="1610776"/>
                  </a:moveTo>
                  <a:cubicBezTo>
                    <a:pt x="3308123" y="1694859"/>
                    <a:pt x="3276477" y="1573793"/>
                    <a:pt x="3327359" y="1394788"/>
                  </a:cubicBezTo>
                  <a:cubicBezTo>
                    <a:pt x="3353621" y="1255855"/>
                    <a:pt x="3313637" y="1105097"/>
                    <a:pt x="3223691" y="1003935"/>
                  </a:cubicBezTo>
                  <a:cubicBezTo>
                    <a:pt x="3022920" y="804107"/>
                    <a:pt x="3083059" y="820727"/>
                    <a:pt x="3141820" y="584638"/>
                  </a:cubicBezTo>
                  <a:cubicBezTo>
                    <a:pt x="3145891" y="476184"/>
                    <a:pt x="3038415" y="408787"/>
                    <a:pt x="2988780" y="315310"/>
                  </a:cubicBezTo>
                  <a:cubicBezTo>
                    <a:pt x="2935534" y="216184"/>
                    <a:pt x="2953524" y="78302"/>
                    <a:pt x="3036904" y="0"/>
                  </a:cubicBezTo>
                  <a:lnTo>
                    <a:pt x="0" y="0"/>
                  </a:lnTo>
                  <a:lnTo>
                    <a:pt x="0" y="2285409"/>
                  </a:lnTo>
                  <a:lnTo>
                    <a:pt x="4064394" y="2285409"/>
                  </a:lnTo>
                  <a:lnTo>
                    <a:pt x="4064394" y="1775263"/>
                  </a:lnTo>
                  <a:cubicBezTo>
                    <a:pt x="3874128" y="1764358"/>
                    <a:pt x="3706841" y="1566435"/>
                    <a:pt x="3518216" y="161077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7"/>
            <p:cNvSpPr/>
            <p:nvPr/>
          </p:nvSpPr>
          <p:spPr>
            <a:xfrm>
              <a:off x="731" y="731"/>
              <a:ext cx="9144589" cy="5142022"/>
            </a:xfrm>
            <a:custGeom>
              <a:avLst/>
              <a:gdLst/>
              <a:ahLst/>
              <a:cxnLst/>
              <a:rect l="l" t="t" r="r" b="b"/>
              <a:pathLst>
                <a:path w="4064262" h="2285343" extrusionOk="0">
                  <a:moveTo>
                    <a:pt x="3911354" y="1813823"/>
                  </a:moveTo>
                  <a:cubicBezTo>
                    <a:pt x="3733431" y="1756279"/>
                    <a:pt x="3525766" y="1820392"/>
                    <a:pt x="3358808" y="1722711"/>
                  </a:cubicBezTo>
                  <a:cubicBezTo>
                    <a:pt x="3177667" y="1604864"/>
                    <a:pt x="3210363" y="1445238"/>
                    <a:pt x="3338586" y="1300852"/>
                  </a:cubicBezTo>
                  <a:cubicBezTo>
                    <a:pt x="3453941" y="1143197"/>
                    <a:pt x="3377978" y="1019175"/>
                    <a:pt x="3192965" y="1000454"/>
                  </a:cubicBezTo>
                  <a:cubicBezTo>
                    <a:pt x="2865678" y="937129"/>
                    <a:pt x="3055091" y="791166"/>
                    <a:pt x="3032571" y="594426"/>
                  </a:cubicBezTo>
                  <a:cubicBezTo>
                    <a:pt x="3008870" y="510278"/>
                    <a:pt x="2913277" y="477761"/>
                    <a:pt x="2846901" y="423304"/>
                  </a:cubicBezTo>
                  <a:cubicBezTo>
                    <a:pt x="2723602" y="324770"/>
                    <a:pt x="2700886" y="123037"/>
                    <a:pt x="2803438" y="0"/>
                  </a:cubicBezTo>
                  <a:lnTo>
                    <a:pt x="0" y="0"/>
                  </a:lnTo>
                  <a:lnTo>
                    <a:pt x="0" y="2285343"/>
                  </a:lnTo>
                  <a:lnTo>
                    <a:pt x="4064263" y="2285343"/>
                  </a:lnTo>
                  <a:lnTo>
                    <a:pt x="4064263" y="1916167"/>
                  </a:lnTo>
                  <a:cubicBezTo>
                    <a:pt x="4026118" y="1868214"/>
                    <a:pt x="3969852" y="1832741"/>
                    <a:pt x="3911354" y="1813823"/>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7"/>
            <p:cNvSpPr/>
            <p:nvPr/>
          </p:nvSpPr>
          <p:spPr>
            <a:xfrm>
              <a:off x="436" y="731"/>
              <a:ext cx="9144886" cy="5142022"/>
            </a:xfrm>
            <a:custGeom>
              <a:avLst/>
              <a:gdLst/>
              <a:ahLst/>
              <a:cxnLst/>
              <a:rect l="l" t="t" r="r" b="b"/>
              <a:pathLst>
                <a:path w="4064394" h="2285343" extrusionOk="0">
                  <a:moveTo>
                    <a:pt x="3763435" y="1980675"/>
                  </a:moveTo>
                  <a:cubicBezTo>
                    <a:pt x="3694695" y="2003469"/>
                    <a:pt x="3636788" y="2052539"/>
                    <a:pt x="3567588" y="2074020"/>
                  </a:cubicBezTo>
                  <a:cubicBezTo>
                    <a:pt x="3429714" y="2116718"/>
                    <a:pt x="3273391" y="2032701"/>
                    <a:pt x="3205242" y="1905263"/>
                  </a:cubicBezTo>
                  <a:cubicBezTo>
                    <a:pt x="3082469" y="1678240"/>
                    <a:pt x="3215156" y="1486623"/>
                    <a:pt x="3268861" y="1269453"/>
                  </a:cubicBezTo>
                  <a:cubicBezTo>
                    <a:pt x="3268007" y="941004"/>
                    <a:pt x="3006244" y="1151737"/>
                    <a:pt x="2907172" y="1045583"/>
                  </a:cubicBezTo>
                  <a:cubicBezTo>
                    <a:pt x="2870405" y="1001833"/>
                    <a:pt x="2887935" y="934239"/>
                    <a:pt x="2918530" y="886022"/>
                  </a:cubicBezTo>
                  <a:cubicBezTo>
                    <a:pt x="3044717" y="741505"/>
                    <a:pt x="3036708" y="613476"/>
                    <a:pt x="2871981" y="500030"/>
                  </a:cubicBezTo>
                  <a:cubicBezTo>
                    <a:pt x="2666286" y="390788"/>
                    <a:pt x="2485474" y="247716"/>
                    <a:pt x="2627944" y="0"/>
                  </a:cubicBezTo>
                  <a:lnTo>
                    <a:pt x="0" y="0"/>
                  </a:lnTo>
                  <a:lnTo>
                    <a:pt x="0" y="2285343"/>
                  </a:lnTo>
                  <a:lnTo>
                    <a:pt x="4064394" y="2285343"/>
                  </a:lnTo>
                  <a:lnTo>
                    <a:pt x="4064394" y="2074020"/>
                  </a:lnTo>
                  <a:cubicBezTo>
                    <a:pt x="3992306" y="1989674"/>
                    <a:pt x="3869992" y="1945268"/>
                    <a:pt x="3763435" y="1980675"/>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1" name="Google Shape;71;p7"/>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7"/>
          <p:cNvSpPr txBox="1">
            <a:spLocks noGrp="1"/>
          </p:cNvSpPr>
          <p:nvPr>
            <p:ph type="body" idx="1"/>
          </p:nvPr>
        </p:nvSpPr>
        <p:spPr>
          <a:xfrm>
            <a:off x="457200" y="1592600"/>
            <a:ext cx="2666100" cy="29409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73" name="Google Shape;73;p7"/>
          <p:cNvSpPr txBox="1">
            <a:spLocks noGrp="1"/>
          </p:cNvSpPr>
          <p:nvPr>
            <p:ph type="body" idx="2"/>
          </p:nvPr>
        </p:nvSpPr>
        <p:spPr>
          <a:xfrm>
            <a:off x="3400204" y="1592600"/>
            <a:ext cx="2666100" cy="29409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74" name="Google Shape;74;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75"/>
        <p:cNvGrpSpPr/>
        <p:nvPr/>
      </p:nvGrpSpPr>
      <p:grpSpPr>
        <a:xfrm>
          <a:off x="0" y="0"/>
          <a:ext cx="0" cy="0"/>
          <a:chOff x="0" y="0"/>
          <a:chExt cx="0" cy="0"/>
        </a:xfrm>
      </p:grpSpPr>
      <p:grpSp>
        <p:nvGrpSpPr>
          <p:cNvPr id="76" name="Google Shape;76;p8"/>
          <p:cNvGrpSpPr/>
          <p:nvPr/>
        </p:nvGrpSpPr>
        <p:grpSpPr>
          <a:xfrm>
            <a:off x="-5" y="-10"/>
            <a:ext cx="9145330" cy="5142763"/>
            <a:chOff x="-5" y="-10"/>
            <a:chExt cx="9145330" cy="5142763"/>
          </a:xfrm>
        </p:grpSpPr>
        <p:sp>
          <p:nvSpPr>
            <p:cNvPr id="77" name="Google Shape;77;p8"/>
            <p:cNvSpPr/>
            <p:nvPr/>
          </p:nvSpPr>
          <p:spPr>
            <a:xfrm>
              <a:off x="436" y="-10"/>
              <a:ext cx="9144886" cy="5142760"/>
            </a:xfrm>
            <a:custGeom>
              <a:avLst/>
              <a:gdLst/>
              <a:ahLst/>
              <a:cxnLst/>
              <a:rect l="l" t="t" r="r" b="b"/>
              <a:pathLst>
                <a:path w="4064394" h="2285671" extrusionOk="0">
                  <a:moveTo>
                    <a:pt x="3915359" y="1249483"/>
                  </a:moveTo>
                  <a:cubicBezTo>
                    <a:pt x="3758905" y="1375673"/>
                    <a:pt x="3604486" y="1367725"/>
                    <a:pt x="3572381" y="1142869"/>
                  </a:cubicBezTo>
                  <a:cubicBezTo>
                    <a:pt x="3564371" y="1057472"/>
                    <a:pt x="3585512" y="972535"/>
                    <a:pt x="3594835" y="887270"/>
                  </a:cubicBezTo>
                  <a:cubicBezTo>
                    <a:pt x="3604157" y="802005"/>
                    <a:pt x="3597723" y="707609"/>
                    <a:pt x="3544938" y="644219"/>
                  </a:cubicBezTo>
                  <a:cubicBezTo>
                    <a:pt x="3492151" y="580828"/>
                    <a:pt x="3402533" y="563289"/>
                    <a:pt x="3347252" y="501147"/>
                  </a:cubicBezTo>
                  <a:cubicBezTo>
                    <a:pt x="3215944" y="341980"/>
                    <a:pt x="3347252" y="113972"/>
                    <a:pt x="3484470" y="0"/>
                  </a:cubicBezTo>
                  <a:lnTo>
                    <a:pt x="0" y="0"/>
                  </a:lnTo>
                  <a:lnTo>
                    <a:pt x="0" y="2285672"/>
                  </a:lnTo>
                  <a:lnTo>
                    <a:pt x="4064394" y="2285672"/>
                  </a:lnTo>
                  <a:lnTo>
                    <a:pt x="4064394" y="1205077"/>
                  </a:lnTo>
                  <a:cubicBezTo>
                    <a:pt x="4016007" y="1198508"/>
                    <a:pt x="3959741" y="1220908"/>
                    <a:pt x="3915359" y="1249483"/>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8"/>
            <p:cNvSpPr/>
            <p:nvPr/>
          </p:nvSpPr>
          <p:spPr>
            <a:xfrm>
              <a:off x="436" y="731"/>
              <a:ext cx="9144886" cy="5142022"/>
            </a:xfrm>
            <a:custGeom>
              <a:avLst/>
              <a:gdLst/>
              <a:ahLst/>
              <a:cxnLst/>
              <a:rect l="l" t="t" r="r" b="b"/>
              <a:pathLst>
                <a:path w="4064394" h="2285343" extrusionOk="0">
                  <a:moveTo>
                    <a:pt x="3921596" y="1306896"/>
                  </a:moveTo>
                  <a:cubicBezTo>
                    <a:pt x="3827382" y="1355046"/>
                    <a:pt x="3758839" y="1489579"/>
                    <a:pt x="3641252" y="1479923"/>
                  </a:cubicBezTo>
                  <a:cubicBezTo>
                    <a:pt x="3438840" y="1433940"/>
                    <a:pt x="3511651" y="1152459"/>
                    <a:pt x="3489000" y="998483"/>
                  </a:cubicBezTo>
                  <a:cubicBezTo>
                    <a:pt x="3445274" y="740060"/>
                    <a:pt x="3136174" y="567099"/>
                    <a:pt x="3190076" y="285685"/>
                  </a:cubicBezTo>
                  <a:cubicBezTo>
                    <a:pt x="3210823" y="187938"/>
                    <a:pt x="3283305" y="103593"/>
                    <a:pt x="3278381" y="0"/>
                  </a:cubicBezTo>
                  <a:lnTo>
                    <a:pt x="0" y="0"/>
                  </a:lnTo>
                  <a:lnTo>
                    <a:pt x="0" y="2285343"/>
                  </a:lnTo>
                  <a:lnTo>
                    <a:pt x="4064394" y="2285343"/>
                  </a:lnTo>
                  <a:lnTo>
                    <a:pt x="4064394" y="1314779"/>
                  </a:lnTo>
                  <a:cubicBezTo>
                    <a:pt x="4026971" y="1280751"/>
                    <a:pt x="3967291" y="1283576"/>
                    <a:pt x="3921596" y="1306896"/>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8"/>
            <p:cNvSpPr/>
            <p:nvPr/>
          </p:nvSpPr>
          <p:spPr>
            <a:xfrm>
              <a:off x="-5" y="731"/>
              <a:ext cx="9145330" cy="5142022"/>
            </a:xfrm>
            <a:custGeom>
              <a:avLst/>
              <a:gdLst/>
              <a:ahLst/>
              <a:cxnLst/>
              <a:rect l="l" t="t" r="r" b="b"/>
              <a:pathLst>
                <a:path w="4064591" h="2285343" extrusionOk="0">
                  <a:moveTo>
                    <a:pt x="3770329" y="1529387"/>
                  </a:moveTo>
                  <a:cubicBezTo>
                    <a:pt x="3385594" y="1586602"/>
                    <a:pt x="3413301" y="1366017"/>
                    <a:pt x="3417043" y="1072384"/>
                  </a:cubicBezTo>
                  <a:cubicBezTo>
                    <a:pt x="3360449" y="715689"/>
                    <a:pt x="2974270" y="507453"/>
                    <a:pt x="3214762" y="117322"/>
                  </a:cubicBezTo>
                  <a:cubicBezTo>
                    <a:pt x="3227893" y="80141"/>
                    <a:pt x="3233605" y="36983"/>
                    <a:pt x="3223625" y="0"/>
                  </a:cubicBezTo>
                  <a:lnTo>
                    <a:pt x="0" y="0"/>
                  </a:lnTo>
                  <a:lnTo>
                    <a:pt x="0" y="2285343"/>
                  </a:lnTo>
                  <a:lnTo>
                    <a:pt x="4064591" y="2285343"/>
                  </a:lnTo>
                  <a:lnTo>
                    <a:pt x="4064591" y="1598886"/>
                  </a:lnTo>
                  <a:cubicBezTo>
                    <a:pt x="3998346" y="1512308"/>
                    <a:pt x="3874916" y="1516052"/>
                    <a:pt x="3770329" y="1529387"/>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8"/>
            <p:cNvSpPr/>
            <p:nvPr/>
          </p:nvSpPr>
          <p:spPr>
            <a:xfrm>
              <a:off x="436" y="583"/>
              <a:ext cx="9144886" cy="5142168"/>
            </a:xfrm>
            <a:custGeom>
              <a:avLst/>
              <a:gdLst/>
              <a:ahLst/>
              <a:cxnLst/>
              <a:rect l="l" t="t" r="r" b="b"/>
              <a:pathLst>
                <a:path w="4064394" h="2285408" extrusionOk="0">
                  <a:moveTo>
                    <a:pt x="3518216" y="1610776"/>
                  </a:moveTo>
                  <a:cubicBezTo>
                    <a:pt x="3308123" y="1694859"/>
                    <a:pt x="3276477" y="1573793"/>
                    <a:pt x="3327359" y="1394788"/>
                  </a:cubicBezTo>
                  <a:cubicBezTo>
                    <a:pt x="3353621" y="1255855"/>
                    <a:pt x="3313637" y="1105097"/>
                    <a:pt x="3223691" y="1003935"/>
                  </a:cubicBezTo>
                  <a:cubicBezTo>
                    <a:pt x="3022920" y="804107"/>
                    <a:pt x="3083059" y="820727"/>
                    <a:pt x="3141820" y="584638"/>
                  </a:cubicBezTo>
                  <a:cubicBezTo>
                    <a:pt x="3145891" y="476184"/>
                    <a:pt x="3038415" y="408787"/>
                    <a:pt x="2988780" y="315310"/>
                  </a:cubicBezTo>
                  <a:cubicBezTo>
                    <a:pt x="2935534" y="216184"/>
                    <a:pt x="2953524" y="78302"/>
                    <a:pt x="3036904" y="0"/>
                  </a:cubicBezTo>
                  <a:lnTo>
                    <a:pt x="0" y="0"/>
                  </a:lnTo>
                  <a:lnTo>
                    <a:pt x="0" y="2285409"/>
                  </a:lnTo>
                  <a:lnTo>
                    <a:pt x="4064394" y="2285409"/>
                  </a:lnTo>
                  <a:lnTo>
                    <a:pt x="4064394" y="1775263"/>
                  </a:lnTo>
                  <a:cubicBezTo>
                    <a:pt x="3874128" y="1764358"/>
                    <a:pt x="3706841" y="1566435"/>
                    <a:pt x="3518216" y="161077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8"/>
            <p:cNvSpPr/>
            <p:nvPr/>
          </p:nvSpPr>
          <p:spPr>
            <a:xfrm>
              <a:off x="731" y="731"/>
              <a:ext cx="9144589" cy="5142022"/>
            </a:xfrm>
            <a:custGeom>
              <a:avLst/>
              <a:gdLst/>
              <a:ahLst/>
              <a:cxnLst/>
              <a:rect l="l" t="t" r="r" b="b"/>
              <a:pathLst>
                <a:path w="4064262" h="2285343" extrusionOk="0">
                  <a:moveTo>
                    <a:pt x="3911354" y="1813823"/>
                  </a:moveTo>
                  <a:cubicBezTo>
                    <a:pt x="3733431" y="1756279"/>
                    <a:pt x="3525766" y="1820392"/>
                    <a:pt x="3358808" y="1722711"/>
                  </a:cubicBezTo>
                  <a:cubicBezTo>
                    <a:pt x="3177667" y="1604864"/>
                    <a:pt x="3210363" y="1445238"/>
                    <a:pt x="3338586" y="1300852"/>
                  </a:cubicBezTo>
                  <a:cubicBezTo>
                    <a:pt x="3453941" y="1143197"/>
                    <a:pt x="3377978" y="1019175"/>
                    <a:pt x="3192965" y="1000454"/>
                  </a:cubicBezTo>
                  <a:cubicBezTo>
                    <a:pt x="2865678" y="937129"/>
                    <a:pt x="3055091" y="791166"/>
                    <a:pt x="3032571" y="594426"/>
                  </a:cubicBezTo>
                  <a:cubicBezTo>
                    <a:pt x="3008870" y="510278"/>
                    <a:pt x="2913277" y="477761"/>
                    <a:pt x="2846901" y="423304"/>
                  </a:cubicBezTo>
                  <a:cubicBezTo>
                    <a:pt x="2723602" y="324770"/>
                    <a:pt x="2700886" y="123037"/>
                    <a:pt x="2803438" y="0"/>
                  </a:cubicBezTo>
                  <a:lnTo>
                    <a:pt x="0" y="0"/>
                  </a:lnTo>
                  <a:lnTo>
                    <a:pt x="0" y="2285343"/>
                  </a:lnTo>
                  <a:lnTo>
                    <a:pt x="4064263" y="2285343"/>
                  </a:lnTo>
                  <a:lnTo>
                    <a:pt x="4064263" y="1916167"/>
                  </a:lnTo>
                  <a:cubicBezTo>
                    <a:pt x="4026118" y="1868214"/>
                    <a:pt x="3969852" y="1832741"/>
                    <a:pt x="3911354" y="1813823"/>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8"/>
            <p:cNvSpPr/>
            <p:nvPr/>
          </p:nvSpPr>
          <p:spPr>
            <a:xfrm>
              <a:off x="436" y="731"/>
              <a:ext cx="9144886" cy="5142022"/>
            </a:xfrm>
            <a:custGeom>
              <a:avLst/>
              <a:gdLst/>
              <a:ahLst/>
              <a:cxnLst/>
              <a:rect l="l" t="t" r="r" b="b"/>
              <a:pathLst>
                <a:path w="4064394" h="2285343" extrusionOk="0">
                  <a:moveTo>
                    <a:pt x="3763435" y="1980675"/>
                  </a:moveTo>
                  <a:cubicBezTo>
                    <a:pt x="3694695" y="2003469"/>
                    <a:pt x="3636788" y="2052539"/>
                    <a:pt x="3567588" y="2074020"/>
                  </a:cubicBezTo>
                  <a:cubicBezTo>
                    <a:pt x="3429714" y="2116718"/>
                    <a:pt x="3273391" y="2032701"/>
                    <a:pt x="3205242" y="1905263"/>
                  </a:cubicBezTo>
                  <a:cubicBezTo>
                    <a:pt x="3082469" y="1678240"/>
                    <a:pt x="3215156" y="1486623"/>
                    <a:pt x="3268861" y="1269453"/>
                  </a:cubicBezTo>
                  <a:cubicBezTo>
                    <a:pt x="3268007" y="941004"/>
                    <a:pt x="3006244" y="1151737"/>
                    <a:pt x="2907172" y="1045583"/>
                  </a:cubicBezTo>
                  <a:cubicBezTo>
                    <a:pt x="2870405" y="1001833"/>
                    <a:pt x="2887935" y="934239"/>
                    <a:pt x="2918530" y="886022"/>
                  </a:cubicBezTo>
                  <a:cubicBezTo>
                    <a:pt x="3044717" y="741505"/>
                    <a:pt x="3036708" y="613476"/>
                    <a:pt x="2871981" y="500030"/>
                  </a:cubicBezTo>
                  <a:cubicBezTo>
                    <a:pt x="2666286" y="390788"/>
                    <a:pt x="2485474" y="247716"/>
                    <a:pt x="2627944" y="0"/>
                  </a:cubicBezTo>
                  <a:lnTo>
                    <a:pt x="0" y="0"/>
                  </a:lnTo>
                  <a:lnTo>
                    <a:pt x="0" y="2285343"/>
                  </a:lnTo>
                  <a:lnTo>
                    <a:pt x="4064394" y="2285343"/>
                  </a:lnTo>
                  <a:lnTo>
                    <a:pt x="4064394" y="2074020"/>
                  </a:lnTo>
                  <a:cubicBezTo>
                    <a:pt x="3992306" y="1989674"/>
                    <a:pt x="3869992" y="1945268"/>
                    <a:pt x="3763435" y="1980675"/>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3" name="Google Shape;83;p8"/>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8"/>
          <p:cNvSpPr txBox="1">
            <a:spLocks noGrp="1"/>
          </p:cNvSpPr>
          <p:nvPr>
            <p:ph type="body" idx="1"/>
          </p:nvPr>
        </p:nvSpPr>
        <p:spPr>
          <a:xfrm>
            <a:off x="457200" y="1592600"/>
            <a:ext cx="1807800" cy="29409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5" name="Google Shape;85;p8"/>
          <p:cNvSpPr txBox="1">
            <a:spLocks noGrp="1"/>
          </p:cNvSpPr>
          <p:nvPr>
            <p:ph type="body" idx="2"/>
          </p:nvPr>
        </p:nvSpPr>
        <p:spPr>
          <a:xfrm>
            <a:off x="2472081" y="1592600"/>
            <a:ext cx="1807800" cy="29409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6" name="Google Shape;86;p8"/>
          <p:cNvSpPr txBox="1">
            <a:spLocks noGrp="1"/>
          </p:cNvSpPr>
          <p:nvPr>
            <p:ph type="body" idx="3"/>
          </p:nvPr>
        </p:nvSpPr>
        <p:spPr>
          <a:xfrm>
            <a:off x="4486962" y="1592600"/>
            <a:ext cx="1807800" cy="29409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7" name="Google Shape;87;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88"/>
        <p:cNvGrpSpPr/>
        <p:nvPr/>
      </p:nvGrpSpPr>
      <p:grpSpPr>
        <a:xfrm>
          <a:off x="0" y="0"/>
          <a:ext cx="0" cy="0"/>
          <a:chOff x="0" y="0"/>
          <a:chExt cx="0" cy="0"/>
        </a:xfrm>
      </p:grpSpPr>
      <p:grpSp>
        <p:nvGrpSpPr>
          <p:cNvPr id="89" name="Google Shape;89;p9"/>
          <p:cNvGrpSpPr/>
          <p:nvPr/>
        </p:nvGrpSpPr>
        <p:grpSpPr>
          <a:xfrm>
            <a:off x="-1" y="-1329"/>
            <a:ext cx="9144884" cy="5147195"/>
            <a:chOff x="-1" y="-1329"/>
            <a:chExt cx="9144884" cy="5147195"/>
          </a:xfrm>
        </p:grpSpPr>
        <p:sp>
          <p:nvSpPr>
            <p:cNvPr id="90" name="Google Shape;90;p9"/>
            <p:cNvSpPr/>
            <p:nvPr/>
          </p:nvSpPr>
          <p:spPr>
            <a:xfrm>
              <a:off x="-1" y="-886"/>
              <a:ext cx="9144884" cy="5146749"/>
            </a:xfrm>
            <a:custGeom>
              <a:avLst/>
              <a:gdLst/>
              <a:ahLst/>
              <a:cxnLst/>
              <a:rect l="l" t="t" r="r" b="b"/>
              <a:pathLst>
                <a:path w="4064393" h="2287444" extrusionOk="0">
                  <a:moveTo>
                    <a:pt x="3788843" y="883066"/>
                  </a:moveTo>
                  <a:cubicBezTo>
                    <a:pt x="3664100" y="932662"/>
                    <a:pt x="3567457" y="1052874"/>
                    <a:pt x="3428795" y="1065618"/>
                  </a:cubicBezTo>
                  <a:cubicBezTo>
                    <a:pt x="3361105" y="1071530"/>
                    <a:pt x="3286456" y="1042298"/>
                    <a:pt x="3256912" y="981141"/>
                  </a:cubicBezTo>
                  <a:cubicBezTo>
                    <a:pt x="3196576" y="857381"/>
                    <a:pt x="3353424" y="685537"/>
                    <a:pt x="3244831" y="575639"/>
                  </a:cubicBezTo>
                  <a:cubicBezTo>
                    <a:pt x="3212792" y="545750"/>
                    <a:pt x="3166506" y="538589"/>
                    <a:pt x="3124553" y="525846"/>
                  </a:cubicBezTo>
                  <a:cubicBezTo>
                    <a:pt x="2907894" y="464426"/>
                    <a:pt x="2780787" y="210535"/>
                    <a:pt x="2861936" y="0"/>
                  </a:cubicBezTo>
                  <a:lnTo>
                    <a:pt x="0" y="0"/>
                  </a:lnTo>
                  <a:lnTo>
                    <a:pt x="0" y="2287445"/>
                  </a:lnTo>
                  <a:lnTo>
                    <a:pt x="4064394" y="2287445"/>
                  </a:lnTo>
                  <a:lnTo>
                    <a:pt x="4064394" y="886022"/>
                  </a:lnTo>
                  <a:cubicBezTo>
                    <a:pt x="3976365" y="849505"/>
                    <a:pt x="3877634" y="848441"/>
                    <a:pt x="3788843" y="8830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9"/>
            <p:cNvSpPr/>
            <p:nvPr/>
          </p:nvSpPr>
          <p:spPr>
            <a:xfrm>
              <a:off x="-1" y="-1181"/>
              <a:ext cx="9144884" cy="5147046"/>
            </a:xfrm>
            <a:custGeom>
              <a:avLst/>
              <a:gdLst/>
              <a:ahLst/>
              <a:cxnLst/>
              <a:rect l="l" t="t" r="r" b="b"/>
              <a:pathLst>
                <a:path w="4064393" h="2287576" extrusionOk="0">
                  <a:moveTo>
                    <a:pt x="3901965" y="939494"/>
                  </a:moveTo>
                  <a:cubicBezTo>
                    <a:pt x="3499701" y="855017"/>
                    <a:pt x="3568310" y="1206588"/>
                    <a:pt x="3260260" y="1099645"/>
                  </a:cubicBezTo>
                  <a:cubicBezTo>
                    <a:pt x="3067828" y="996184"/>
                    <a:pt x="3151603" y="860929"/>
                    <a:pt x="3127442" y="700317"/>
                  </a:cubicBezTo>
                  <a:cubicBezTo>
                    <a:pt x="3105645" y="624183"/>
                    <a:pt x="3033622" y="575901"/>
                    <a:pt x="2981098" y="516715"/>
                  </a:cubicBezTo>
                  <a:cubicBezTo>
                    <a:pt x="2857471" y="377387"/>
                    <a:pt x="2848871" y="151612"/>
                    <a:pt x="2954837" y="0"/>
                  </a:cubicBezTo>
                  <a:lnTo>
                    <a:pt x="0" y="0"/>
                  </a:lnTo>
                  <a:lnTo>
                    <a:pt x="0" y="2287576"/>
                  </a:lnTo>
                  <a:lnTo>
                    <a:pt x="4064394" y="2287576"/>
                  </a:lnTo>
                  <a:lnTo>
                    <a:pt x="4064394" y="955128"/>
                  </a:lnTo>
                  <a:cubicBezTo>
                    <a:pt x="4010557" y="955588"/>
                    <a:pt x="3955277" y="947245"/>
                    <a:pt x="3901965" y="939494"/>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9"/>
            <p:cNvSpPr/>
            <p:nvPr/>
          </p:nvSpPr>
          <p:spPr>
            <a:xfrm>
              <a:off x="-1" y="-1329"/>
              <a:ext cx="9144884" cy="5147195"/>
            </a:xfrm>
            <a:custGeom>
              <a:avLst/>
              <a:gdLst/>
              <a:ahLst/>
              <a:cxnLst/>
              <a:rect l="l" t="t" r="r" b="b"/>
              <a:pathLst>
                <a:path w="4064393" h="2287642" extrusionOk="0">
                  <a:moveTo>
                    <a:pt x="3897961" y="979695"/>
                  </a:moveTo>
                  <a:cubicBezTo>
                    <a:pt x="3674736" y="964390"/>
                    <a:pt x="3602516" y="1073895"/>
                    <a:pt x="3472718" y="1222747"/>
                  </a:cubicBezTo>
                  <a:cubicBezTo>
                    <a:pt x="3361105" y="1334420"/>
                    <a:pt x="3140244" y="1318720"/>
                    <a:pt x="3084963" y="1158306"/>
                  </a:cubicBezTo>
                  <a:cubicBezTo>
                    <a:pt x="3045899" y="1043086"/>
                    <a:pt x="3123962" y="918013"/>
                    <a:pt x="3106498" y="797538"/>
                  </a:cubicBezTo>
                  <a:cubicBezTo>
                    <a:pt x="3020688" y="502395"/>
                    <a:pt x="2709290" y="454573"/>
                    <a:pt x="2826877" y="0"/>
                  </a:cubicBezTo>
                  <a:lnTo>
                    <a:pt x="0" y="0"/>
                  </a:lnTo>
                  <a:lnTo>
                    <a:pt x="0" y="2287642"/>
                  </a:lnTo>
                  <a:lnTo>
                    <a:pt x="4064394" y="2287642"/>
                  </a:lnTo>
                  <a:lnTo>
                    <a:pt x="4064394" y="1009650"/>
                  </a:lnTo>
                  <a:cubicBezTo>
                    <a:pt x="4010098" y="993931"/>
                    <a:pt x="3954324" y="983893"/>
                    <a:pt x="3897961" y="97969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9"/>
            <p:cNvSpPr/>
            <p:nvPr/>
          </p:nvSpPr>
          <p:spPr>
            <a:xfrm>
              <a:off x="-1" y="-1329"/>
              <a:ext cx="9144884" cy="5147195"/>
            </a:xfrm>
            <a:custGeom>
              <a:avLst/>
              <a:gdLst/>
              <a:ahLst/>
              <a:cxnLst/>
              <a:rect l="l" t="t" r="r" b="b"/>
              <a:pathLst>
                <a:path w="4064393" h="2287642" extrusionOk="0">
                  <a:moveTo>
                    <a:pt x="3886668" y="1168356"/>
                  </a:moveTo>
                  <a:cubicBezTo>
                    <a:pt x="3523534" y="864476"/>
                    <a:pt x="3578093" y="1536875"/>
                    <a:pt x="3166834" y="1369892"/>
                  </a:cubicBezTo>
                  <a:cubicBezTo>
                    <a:pt x="2968952" y="1280029"/>
                    <a:pt x="2931661" y="1012343"/>
                    <a:pt x="3042091" y="838988"/>
                  </a:cubicBezTo>
                  <a:cubicBezTo>
                    <a:pt x="3075772" y="781641"/>
                    <a:pt x="3123043" y="717265"/>
                    <a:pt x="3097963" y="655648"/>
                  </a:cubicBezTo>
                  <a:cubicBezTo>
                    <a:pt x="3074787" y="598695"/>
                    <a:pt x="3004406" y="582076"/>
                    <a:pt x="2945711" y="563683"/>
                  </a:cubicBezTo>
                  <a:cubicBezTo>
                    <a:pt x="2704694" y="489125"/>
                    <a:pt x="2524210" y="251788"/>
                    <a:pt x="2514231" y="0"/>
                  </a:cubicBezTo>
                  <a:lnTo>
                    <a:pt x="0" y="0"/>
                  </a:lnTo>
                  <a:lnTo>
                    <a:pt x="0" y="2287642"/>
                  </a:lnTo>
                  <a:lnTo>
                    <a:pt x="4064394" y="2287642"/>
                  </a:lnTo>
                  <a:lnTo>
                    <a:pt x="4064394" y="1364506"/>
                  </a:lnTo>
                  <a:cubicBezTo>
                    <a:pt x="3994275" y="1309983"/>
                    <a:pt x="3950221" y="1229776"/>
                    <a:pt x="3886668" y="116835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9"/>
            <p:cNvSpPr/>
            <p:nvPr/>
          </p:nvSpPr>
          <p:spPr>
            <a:xfrm>
              <a:off x="-1" y="-886"/>
              <a:ext cx="9144884" cy="5146749"/>
            </a:xfrm>
            <a:custGeom>
              <a:avLst/>
              <a:gdLst/>
              <a:ahLst/>
              <a:cxnLst/>
              <a:rect l="l" t="t" r="r" b="b"/>
              <a:pathLst>
                <a:path w="4064393" h="2287444" extrusionOk="0">
                  <a:moveTo>
                    <a:pt x="3860275" y="1412328"/>
                  </a:moveTo>
                  <a:cubicBezTo>
                    <a:pt x="3499570" y="1212171"/>
                    <a:pt x="3370166" y="1548765"/>
                    <a:pt x="3020622" y="1515723"/>
                  </a:cubicBezTo>
                  <a:cubicBezTo>
                    <a:pt x="2790832" y="1511322"/>
                    <a:pt x="2587895" y="1238973"/>
                    <a:pt x="2748288" y="1041181"/>
                  </a:cubicBezTo>
                  <a:cubicBezTo>
                    <a:pt x="2792933" y="989023"/>
                    <a:pt x="2861476" y="955785"/>
                    <a:pt x="2888657" y="892657"/>
                  </a:cubicBezTo>
                  <a:cubicBezTo>
                    <a:pt x="2920500" y="819019"/>
                    <a:pt x="2882092" y="731848"/>
                    <a:pt x="2824776" y="675552"/>
                  </a:cubicBezTo>
                  <a:cubicBezTo>
                    <a:pt x="2569577" y="494315"/>
                    <a:pt x="2383447" y="351243"/>
                    <a:pt x="2435314" y="0"/>
                  </a:cubicBezTo>
                  <a:lnTo>
                    <a:pt x="0" y="0"/>
                  </a:lnTo>
                  <a:lnTo>
                    <a:pt x="0" y="2287445"/>
                  </a:lnTo>
                  <a:lnTo>
                    <a:pt x="4064394" y="2287445"/>
                  </a:lnTo>
                  <a:lnTo>
                    <a:pt x="4064394" y="1502125"/>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9"/>
            <p:cNvSpPr/>
            <p:nvPr/>
          </p:nvSpPr>
          <p:spPr>
            <a:xfrm>
              <a:off x="-1" y="-1032"/>
              <a:ext cx="9144884" cy="5146898"/>
            </a:xfrm>
            <a:custGeom>
              <a:avLst/>
              <a:gdLst/>
              <a:ahLst/>
              <a:cxnLst/>
              <a:rect l="l" t="t" r="r" b="b"/>
              <a:pathLst>
                <a:path w="4064393" h="2287510" extrusionOk="0">
                  <a:moveTo>
                    <a:pt x="3767571" y="1773029"/>
                  </a:moveTo>
                  <a:cubicBezTo>
                    <a:pt x="3678150" y="1745177"/>
                    <a:pt x="3601400" y="1686056"/>
                    <a:pt x="3513358" y="1654131"/>
                  </a:cubicBezTo>
                  <a:cubicBezTo>
                    <a:pt x="3253038" y="1560523"/>
                    <a:pt x="2846245" y="1725207"/>
                    <a:pt x="2683422" y="1432757"/>
                  </a:cubicBezTo>
                  <a:cubicBezTo>
                    <a:pt x="2593082" y="1250074"/>
                    <a:pt x="2741526" y="1029094"/>
                    <a:pt x="2694714" y="830711"/>
                  </a:cubicBezTo>
                  <a:cubicBezTo>
                    <a:pt x="2667271" y="714506"/>
                    <a:pt x="2577653" y="625234"/>
                    <a:pt x="2512064" y="525517"/>
                  </a:cubicBezTo>
                  <a:cubicBezTo>
                    <a:pt x="2410779" y="370063"/>
                    <a:pt x="2365609" y="184654"/>
                    <a:pt x="2384038" y="0"/>
                  </a:cubicBezTo>
                  <a:lnTo>
                    <a:pt x="0" y="0"/>
                  </a:lnTo>
                  <a:lnTo>
                    <a:pt x="0" y="2287511"/>
                  </a:lnTo>
                  <a:lnTo>
                    <a:pt x="4064394" y="2287511"/>
                  </a:lnTo>
                  <a:lnTo>
                    <a:pt x="4064394" y="1767774"/>
                  </a:lnTo>
                  <a:cubicBezTo>
                    <a:pt x="3965256" y="1794116"/>
                    <a:pt x="3864674" y="1803247"/>
                    <a:pt x="3767571" y="177302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6" name="Google Shape;96;p9"/>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7" name="Google Shape;97;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
        <p:cNvGrpSpPr/>
        <p:nvPr/>
      </p:nvGrpSpPr>
      <p:grpSpPr>
        <a:xfrm>
          <a:off x="0" y="0"/>
          <a:ext cx="0" cy="0"/>
          <a:chOff x="0" y="0"/>
          <a:chExt cx="0" cy="0"/>
        </a:xfrm>
      </p:grpSpPr>
      <p:grpSp>
        <p:nvGrpSpPr>
          <p:cNvPr id="99" name="Google Shape;99;p10"/>
          <p:cNvGrpSpPr/>
          <p:nvPr/>
        </p:nvGrpSpPr>
        <p:grpSpPr>
          <a:xfrm>
            <a:off x="-15" y="1"/>
            <a:ext cx="9144000" cy="5143352"/>
            <a:chOff x="-15" y="1"/>
            <a:chExt cx="9144000" cy="5143352"/>
          </a:xfrm>
        </p:grpSpPr>
        <p:sp>
          <p:nvSpPr>
            <p:cNvPr id="100" name="Google Shape;100;p10"/>
            <p:cNvSpPr/>
            <p:nvPr/>
          </p:nvSpPr>
          <p:spPr>
            <a:xfrm>
              <a:off x="-15" y="594"/>
              <a:ext cx="9144000" cy="5142022"/>
            </a:xfrm>
            <a:custGeom>
              <a:avLst/>
              <a:gdLst/>
              <a:ahLst/>
              <a:cxnLst/>
              <a:rect l="l" t="t" r="r" b="b"/>
              <a:pathLst>
                <a:path w="4064000" h="2285343" extrusionOk="0">
                  <a:moveTo>
                    <a:pt x="4064000" y="0"/>
                  </a:moveTo>
                  <a:lnTo>
                    <a:pt x="3968014" y="0"/>
                  </a:lnTo>
                  <a:cubicBezTo>
                    <a:pt x="3943656" y="81653"/>
                    <a:pt x="3826660" y="80930"/>
                    <a:pt x="3801974" y="0"/>
                  </a:cubicBezTo>
                  <a:lnTo>
                    <a:pt x="0" y="0"/>
                  </a:lnTo>
                  <a:lnTo>
                    <a:pt x="0" y="2145687"/>
                  </a:lnTo>
                  <a:cubicBezTo>
                    <a:pt x="79376" y="2132549"/>
                    <a:pt x="158227" y="2203954"/>
                    <a:pt x="143652" y="2285343"/>
                  </a:cubicBezTo>
                  <a:lnTo>
                    <a:pt x="4064000" y="2285343"/>
                  </a:ln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0"/>
            <p:cNvSpPr/>
            <p:nvPr/>
          </p:nvSpPr>
          <p:spPr>
            <a:xfrm>
              <a:off x="-15" y="594"/>
              <a:ext cx="9144000" cy="5142465"/>
            </a:xfrm>
            <a:custGeom>
              <a:avLst/>
              <a:gdLst/>
              <a:ahLst/>
              <a:cxnLst/>
              <a:rect l="l" t="t" r="r" b="b"/>
              <a:pathLst>
                <a:path w="4064000" h="2285540" extrusionOk="0">
                  <a:moveTo>
                    <a:pt x="3963287" y="130920"/>
                  </a:moveTo>
                  <a:cubicBezTo>
                    <a:pt x="3873866" y="88944"/>
                    <a:pt x="3760678" y="180187"/>
                    <a:pt x="3705331" y="0"/>
                  </a:cubicBezTo>
                  <a:lnTo>
                    <a:pt x="0" y="0"/>
                  </a:lnTo>
                  <a:lnTo>
                    <a:pt x="0" y="1539766"/>
                  </a:lnTo>
                  <a:cubicBezTo>
                    <a:pt x="129076" y="1755950"/>
                    <a:pt x="-47797" y="2028037"/>
                    <a:pt x="237078" y="2154621"/>
                  </a:cubicBezTo>
                  <a:cubicBezTo>
                    <a:pt x="281985" y="2185298"/>
                    <a:pt x="326893" y="2229179"/>
                    <a:pt x="325514" y="2285541"/>
                  </a:cubicBezTo>
                  <a:lnTo>
                    <a:pt x="4064000" y="2285541"/>
                  </a:lnTo>
                  <a:lnTo>
                    <a:pt x="4064000" y="465346"/>
                  </a:lnTo>
                  <a:cubicBezTo>
                    <a:pt x="3972806" y="345725"/>
                    <a:pt x="4041218" y="187281"/>
                    <a:pt x="3963287" y="130920"/>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0"/>
            <p:cNvSpPr/>
            <p:nvPr/>
          </p:nvSpPr>
          <p:spPr>
            <a:xfrm>
              <a:off x="-15" y="1"/>
              <a:ext cx="9144000" cy="5143352"/>
            </a:xfrm>
            <a:custGeom>
              <a:avLst/>
              <a:gdLst/>
              <a:ahLst/>
              <a:cxnLst/>
              <a:rect l="l" t="t" r="r" b="b"/>
              <a:pathLst>
                <a:path w="4064000" h="2285934" extrusionOk="0">
                  <a:moveTo>
                    <a:pt x="4064000" y="541546"/>
                  </a:moveTo>
                  <a:cubicBezTo>
                    <a:pt x="4012396" y="498322"/>
                    <a:pt x="3979175" y="432238"/>
                    <a:pt x="3979832" y="364643"/>
                  </a:cubicBezTo>
                  <a:cubicBezTo>
                    <a:pt x="4024017" y="50055"/>
                    <a:pt x="3727785" y="340666"/>
                    <a:pt x="3594047" y="0"/>
                  </a:cubicBezTo>
                  <a:lnTo>
                    <a:pt x="0" y="0"/>
                  </a:lnTo>
                  <a:lnTo>
                    <a:pt x="0" y="1422904"/>
                  </a:lnTo>
                  <a:cubicBezTo>
                    <a:pt x="175691" y="1522029"/>
                    <a:pt x="10570" y="1742221"/>
                    <a:pt x="70053" y="1889300"/>
                  </a:cubicBezTo>
                  <a:cubicBezTo>
                    <a:pt x="143914" y="2074742"/>
                    <a:pt x="474680" y="2055101"/>
                    <a:pt x="474746" y="2285934"/>
                  </a:cubicBezTo>
                  <a:lnTo>
                    <a:pt x="4064000" y="2285934"/>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0"/>
            <p:cNvSpPr/>
            <p:nvPr/>
          </p:nvSpPr>
          <p:spPr>
            <a:xfrm>
              <a:off x="-15" y="594"/>
              <a:ext cx="9144000" cy="5142022"/>
            </a:xfrm>
            <a:custGeom>
              <a:avLst/>
              <a:gdLst/>
              <a:ahLst/>
              <a:cxnLst/>
              <a:rect l="l" t="t" r="r" b="b"/>
              <a:pathLst>
                <a:path w="4064000" h="2285343" extrusionOk="0">
                  <a:moveTo>
                    <a:pt x="4064000" y="821975"/>
                  </a:moveTo>
                  <a:cubicBezTo>
                    <a:pt x="3904854" y="719696"/>
                    <a:pt x="3874981" y="525583"/>
                    <a:pt x="3912076" y="353739"/>
                  </a:cubicBezTo>
                  <a:cubicBezTo>
                    <a:pt x="3859553" y="89995"/>
                    <a:pt x="3654252" y="499373"/>
                    <a:pt x="3544412" y="242527"/>
                  </a:cubicBezTo>
                  <a:cubicBezTo>
                    <a:pt x="3516575" y="165210"/>
                    <a:pt x="3536927" y="75346"/>
                    <a:pt x="3500818" y="0"/>
                  </a:cubicBezTo>
                  <a:lnTo>
                    <a:pt x="0" y="0"/>
                  </a:lnTo>
                  <a:lnTo>
                    <a:pt x="0" y="1294546"/>
                  </a:lnTo>
                  <a:cubicBezTo>
                    <a:pt x="325974" y="1577931"/>
                    <a:pt x="36372" y="1880366"/>
                    <a:pt x="390774" y="2094121"/>
                  </a:cubicBezTo>
                  <a:cubicBezTo>
                    <a:pt x="460762" y="2144505"/>
                    <a:pt x="536133" y="2199618"/>
                    <a:pt x="560491" y="2285343"/>
                  </a:cubicBezTo>
                  <a:lnTo>
                    <a:pt x="4064000" y="2285343"/>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0"/>
            <p:cNvSpPr/>
            <p:nvPr/>
          </p:nvSpPr>
          <p:spPr>
            <a:xfrm>
              <a:off x="-15" y="1037"/>
              <a:ext cx="9144000" cy="5141430"/>
            </a:xfrm>
            <a:custGeom>
              <a:avLst/>
              <a:gdLst/>
              <a:ahLst/>
              <a:cxnLst/>
              <a:rect l="l" t="t" r="r" b="b"/>
              <a:pathLst>
                <a:path w="4064000" h="2285080" extrusionOk="0">
                  <a:moveTo>
                    <a:pt x="3795803" y="455689"/>
                  </a:moveTo>
                  <a:cubicBezTo>
                    <a:pt x="3726931" y="388883"/>
                    <a:pt x="3601662" y="435325"/>
                    <a:pt x="3523928" y="379095"/>
                  </a:cubicBezTo>
                  <a:cubicBezTo>
                    <a:pt x="3414745" y="300268"/>
                    <a:pt x="3491101" y="102739"/>
                    <a:pt x="3416911" y="0"/>
                  </a:cubicBezTo>
                  <a:lnTo>
                    <a:pt x="0" y="0"/>
                  </a:lnTo>
                  <a:lnTo>
                    <a:pt x="0" y="1221828"/>
                  </a:lnTo>
                  <a:cubicBezTo>
                    <a:pt x="123883" y="1346322"/>
                    <a:pt x="210606" y="1502927"/>
                    <a:pt x="250406" y="1674035"/>
                  </a:cubicBezTo>
                  <a:cubicBezTo>
                    <a:pt x="273056" y="1772569"/>
                    <a:pt x="281394" y="1878856"/>
                    <a:pt x="339761" y="1961362"/>
                  </a:cubicBezTo>
                  <a:cubicBezTo>
                    <a:pt x="403642" y="2051685"/>
                    <a:pt x="513679" y="2094383"/>
                    <a:pt x="604610" y="2157314"/>
                  </a:cubicBezTo>
                  <a:cubicBezTo>
                    <a:pt x="651093" y="2189436"/>
                    <a:pt x="694622" y="2234828"/>
                    <a:pt x="720359" y="2285080"/>
                  </a:cubicBezTo>
                  <a:lnTo>
                    <a:pt x="4064000" y="2285080"/>
                  </a:lnTo>
                  <a:lnTo>
                    <a:pt x="4064000" y="1160473"/>
                  </a:lnTo>
                  <a:cubicBezTo>
                    <a:pt x="3953766" y="987362"/>
                    <a:pt x="3879774" y="793715"/>
                    <a:pt x="3846356" y="591207"/>
                  </a:cubicBezTo>
                  <a:cubicBezTo>
                    <a:pt x="3838609" y="542662"/>
                    <a:pt x="3831125" y="489782"/>
                    <a:pt x="3795803" y="455689"/>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0"/>
            <p:cNvSpPr/>
            <p:nvPr/>
          </p:nvSpPr>
          <p:spPr>
            <a:xfrm>
              <a:off x="-15" y="150"/>
              <a:ext cx="9144000" cy="5142465"/>
            </a:xfrm>
            <a:custGeom>
              <a:avLst/>
              <a:gdLst/>
              <a:ahLst/>
              <a:cxnLst/>
              <a:rect l="l" t="t" r="r" b="b"/>
              <a:pathLst>
                <a:path w="4064000" h="2285540" extrusionOk="0">
                  <a:moveTo>
                    <a:pt x="4064000" y="1293035"/>
                  </a:moveTo>
                  <a:lnTo>
                    <a:pt x="3812282" y="663991"/>
                  </a:lnTo>
                  <a:cubicBezTo>
                    <a:pt x="3789828" y="607958"/>
                    <a:pt x="3764945" y="548640"/>
                    <a:pt x="3716820" y="514941"/>
                  </a:cubicBezTo>
                  <a:cubicBezTo>
                    <a:pt x="3642369" y="462390"/>
                    <a:pt x="3534630" y="487417"/>
                    <a:pt x="3463788" y="429545"/>
                  </a:cubicBezTo>
                  <a:cubicBezTo>
                    <a:pt x="3343313" y="329565"/>
                    <a:pt x="3428204" y="100177"/>
                    <a:pt x="3307400" y="0"/>
                  </a:cubicBezTo>
                  <a:lnTo>
                    <a:pt x="0" y="0"/>
                  </a:lnTo>
                  <a:lnTo>
                    <a:pt x="0" y="1157912"/>
                  </a:lnTo>
                  <a:cubicBezTo>
                    <a:pt x="382108" y="1475521"/>
                    <a:pt x="221517" y="1854222"/>
                    <a:pt x="483084" y="2065217"/>
                  </a:cubicBezTo>
                  <a:cubicBezTo>
                    <a:pt x="561344" y="2118951"/>
                    <a:pt x="661467" y="2128279"/>
                    <a:pt x="747277" y="2168810"/>
                  </a:cubicBezTo>
                  <a:cubicBezTo>
                    <a:pt x="803228" y="2195657"/>
                    <a:pt x="851805" y="2235721"/>
                    <a:pt x="888828" y="2285540"/>
                  </a:cubicBezTo>
                  <a:lnTo>
                    <a:pt x="4064000" y="2285540"/>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6" name="Google Shape;106;p10"/>
          <p:cNvSpPr txBox="1">
            <a:spLocks noGrp="1"/>
          </p:cNvSpPr>
          <p:nvPr>
            <p:ph type="body" idx="1"/>
          </p:nvPr>
        </p:nvSpPr>
        <p:spPr>
          <a:xfrm>
            <a:off x="457200" y="4253909"/>
            <a:ext cx="8229600" cy="519600"/>
          </a:xfrm>
          <a:prstGeom prst="rect">
            <a:avLst/>
          </a:prstGeom>
        </p:spPr>
        <p:txBody>
          <a:bodyPr spcFirstLastPara="1" wrap="square" lIns="0" tIns="0" rIns="0" bIns="0" anchor="t" anchorCtr="0">
            <a:noAutofit/>
          </a:bodyPr>
          <a:lstStyle>
            <a:lvl1pPr marL="457200" lvl="0" indent="-228600" algn="ctr" rtl="0">
              <a:spcBef>
                <a:spcPts val="360"/>
              </a:spcBef>
              <a:spcAft>
                <a:spcPts val="0"/>
              </a:spcAft>
              <a:buSzPts val="1800"/>
              <a:buNone/>
              <a:defRPr sz="1800"/>
            </a:lvl1pPr>
          </a:lstStyle>
          <a:p>
            <a:endParaRPr/>
          </a:p>
        </p:txBody>
      </p:sp>
      <p:sp>
        <p:nvSpPr>
          <p:cNvPr id="107" name="Google Shape;107;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94425"/>
            <a:ext cx="5215200" cy="716400"/>
          </a:xfrm>
          <a:prstGeom prst="rect">
            <a:avLst/>
          </a:prstGeom>
          <a:noFill/>
          <a:ln>
            <a:noFill/>
          </a:ln>
        </p:spPr>
        <p:txBody>
          <a:bodyPr spcFirstLastPara="1" wrap="square" lIns="0" tIns="0" rIns="0" bIns="0" anchor="b" anchorCtr="0">
            <a:noAutofit/>
          </a:bodyPr>
          <a:lstStyle>
            <a:lvl1pPr lvl="0"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1pPr>
            <a:lvl2pPr lvl="1"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2pPr>
            <a:lvl3pPr lvl="2"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3pPr>
            <a:lvl4pPr lvl="3"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4pPr>
            <a:lvl5pPr lvl="4"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5pPr>
            <a:lvl6pPr lvl="5"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6pPr>
            <a:lvl7pPr lvl="6"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7pPr>
            <a:lvl8pPr lvl="7"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8pPr>
            <a:lvl9pPr lvl="8"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9pPr>
          </a:lstStyle>
          <a:p>
            <a:endParaRPr/>
          </a:p>
        </p:txBody>
      </p:sp>
      <p:sp>
        <p:nvSpPr>
          <p:cNvPr id="7" name="Google Shape;7;p1"/>
          <p:cNvSpPr txBox="1">
            <a:spLocks noGrp="1"/>
          </p:cNvSpPr>
          <p:nvPr>
            <p:ph type="body" idx="1"/>
          </p:nvPr>
        </p:nvSpPr>
        <p:spPr>
          <a:xfrm>
            <a:off x="457200" y="1592600"/>
            <a:ext cx="5215200" cy="2944800"/>
          </a:xfrm>
          <a:prstGeom prst="rect">
            <a:avLst/>
          </a:prstGeom>
          <a:noFill/>
          <a:ln>
            <a:noFill/>
          </a:ln>
        </p:spPr>
        <p:txBody>
          <a:bodyPr spcFirstLastPara="1" wrap="square" lIns="0" tIns="0" rIns="0" bIns="0" anchor="t" anchorCtr="0">
            <a:noAutofit/>
          </a:bodyPr>
          <a:lstStyle>
            <a:lvl1pPr marL="457200" lvl="0" indent="-368300" rtl="0">
              <a:lnSpc>
                <a:spcPct val="115000"/>
              </a:lnSpc>
              <a:spcBef>
                <a:spcPts val="600"/>
              </a:spcBef>
              <a:spcAft>
                <a:spcPts val="0"/>
              </a:spcAft>
              <a:buClr>
                <a:schemeClr val="accent4"/>
              </a:buClr>
              <a:buSzPts val="2200"/>
              <a:buFont typeface="Kulim Park Light"/>
              <a:buChar char="●"/>
              <a:defRPr sz="2200">
                <a:solidFill>
                  <a:schemeClr val="dk1"/>
                </a:solidFill>
                <a:latin typeface="Kulim Park Light"/>
                <a:ea typeface="Kulim Park Light"/>
                <a:cs typeface="Kulim Park Light"/>
                <a:sym typeface="Kulim Park Light"/>
              </a:defRPr>
            </a:lvl1pPr>
            <a:lvl2pPr marL="914400" lvl="1" indent="-368300" rtl="0">
              <a:lnSpc>
                <a:spcPct val="115000"/>
              </a:lnSpc>
              <a:spcBef>
                <a:spcPts val="0"/>
              </a:spcBef>
              <a:spcAft>
                <a:spcPts val="0"/>
              </a:spcAft>
              <a:buClr>
                <a:schemeClr val="accent5"/>
              </a:buClr>
              <a:buSzPts val="2200"/>
              <a:buFont typeface="Kulim Park Light"/>
              <a:buChar char="○"/>
              <a:defRPr sz="2200">
                <a:solidFill>
                  <a:schemeClr val="dk1"/>
                </a:solidFill>
                <a:latin typeface="Kulim Park Light"/>
                <a:ea typeface="Kulim Park Light"/>
                <a:cs typeface="Kulim Park Light"/>
                <a:sym typeface="Kulim Park Light"/>
              </a:defRPr>
            </a:lvl2pPr>
            <a:lvl3pPr marL="1371600" lvl="2" indent="-368300" rtl="0">
              <a:lnSpc>
                <a:spcPct val="115000"/>
              </a:lnSpc>
              <a:spcBef>
                <a:spcPts val="0"/>
              </a:spcBef>
              <a:spcAft>
                <a:spcPts val="0"/>
              </a:spcAft>
              <a:buClr>
                <a:schemeClr val="accent6"/>
              </a:buClr>
              <a:buSzPts val="2200"/>
              <a:buFont typeface="Kulim Park Light"/>
              <a:buChar char="■"/>
              <a:defRPr sz="2200">
                <a:solidFill>
                  <a:schemeClr val="dk1"/>
                </a:solidFill>
                <a:latin typeface="Kulim Park Light"/>
                <a:ea typeface="Kulim Park Light"/>
                <a:cs typeface="Kulim Park Light"/>
                <a:sym typeface="Kulim Park Light"/>
              </a:defRPr>
            </a:lvl3pPr>
            <a:lvl4pPr marL="1828800" lvl="3" indent="-368300" rtl="0">
              <a:lnSpc>
                <a:spcPct val="115000"/>
              </a:lnSpc>
              <a:spcBef>
                <a:spcPts val="0"/>
              </a:spcBef>
              <a:spcAft>
                <a:spcPts val="0"/>
              </a:spcAft>
              <a:buClr>
                <a:schemeClr val="lt2"/>
              </a:buClr>
              <a:buSzPts val="2200"/>
              <a:buFont typeface="Kulim Park Light"/>
              <a:buChar char="●"/>
              <a:defRPr sz="2200">
                <a:solidFill>
                  <a:schemeClr val="dk1"/>
                </a:solidFill>
                <a:latin typeface="Kulim Park Light"/>
                <a:ea typeface="Kulim Park Light"/>
                <a:cs typeface="Kulim Park Light"/>
                <a:sym typeface="Kulim Park Light"/>
              </a:defRPr>
            </a:lvl4pPr>
            <a:lvl5pPr marL="2286000" lvl="4"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5pPr>
            <a:lvl6pPr marL="2743200" lvl="5"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6pPr>
            <a:lvl7pPr marL="3200400" lvl="6"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7pPr>
            <a:lvl8pPr marL="3657600" lvl="7"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8pPr>
            <a:lvl9pPr marL="4114800" lvl="8"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2"/>
                </a:solidFill>
                <a:latin typeface="Kulim Park Light"/>
                <a:ea typeface="Kulim Park Light"/>
                <a:cs typeface="Kulim Park Light"/>
                <a:sym typeface="Kulim Park Light"/>
              </a:defRPr>
            </a:lvl1pPr>
            <a:lvl2pPr lvl="1" algn="r" rtl="0">
              <a:buNone/>
              <a:defRPr sz="1300">
                <a:solidFill>
                  <a:schemeClr val="accent2"/>
                </a:solidFill>
                <a:latin typeface="Kulim Park Light"/>
                <a:ea typeface="Kulim Park Light"/>
                <a:cs typeface="Kulim Park Light"/>
                <a:sym typeface="Kulim Park Light"/>
              </a:defRPr>
            </a:lvl2pPr>
            <a:lvl3pPr lvl="2" algn="r" rtl="0">
              <a:buNone/>
              <a:defRPr sz="1300">
                <a:solidFill>
                  <a:schemeClr val="accent2"/>
                </a:solidFill>
                <a:latin typeface="Kulim Park Light"/>
                <a:ea typeface="Kulim Park Light"/>
                <a:cs typeface="Kulim Park Light"/>
                <a:sym typeface="Kulim Park Light"/>
              </a:defRPr>
            </a:lvl3pPr>
            <a:lvl4pPr lvl="3" algn="r" rtl="0">
              <a:buNone/>
              <a:defRPr sz="1300">
                <a:solidFill>
                  <a:schemeClr val="accent2"/>
                </a:solidFill>
                <a:latin typeface="Kulim Park Light"/>
                <a:ea typeface="Kulim Park Light"/>
                <a:cs typeface="Kulim Park Light"/>
                <a:sym typeface="Kulim Park Light"/>
              </a:defRPr>
            </a:lvl4pPr>
            <a:lvl5pPr lvl="4" algn="r" rtl="0">
              <a:buNone/>
              <a:defRPr sz="1300">
                <a:solidFill>
                  <a:schemeClr val="accent2"/>
                </a:solidFill>
                <a:latin typeface="Kulim Park Light"/>
                <a:ea typeface="Kulim Park Light"/>
                <a:cs typeface="Kulim Park Light"/>
                <a:sym typeface="Kulim Park Light"/>
              </a:defRPr>
            </a:lvl5pPr>
            <a:lvl6pPr lvl="5" algn="r" rtl="0">
              <a:buNone/>
              <a:defRPr sz="1300">
                <a:solidFill>
                  <a:schemeClr val="accent2"/>
                </a:solidFill>
                <a:latin typeface="Kulim Park Light"/>
                <a:ea typeface="Kulim Park Light"/>
                <a:cs typeface="Kulim Park Light"/>
                <a:sym typeface="Kulim Park Light"/>
              </a:defRPr>
            </a:lvl6pPr>
            <a:lvl7pPr lvl="6" algn="r" rtl="0">
              <a:buNone/>
              <a:defRPr sz="1300">
                <a:solidFill>
                  <a:schemeClr val="accent2"/>
                </a:solidFill>
                <a:latin typeface="Kulim Park Light"/>
                <a:ea typeface="Kulim Park Light"/>
                <a:cs typeface="Kulim Park Light"/>
                <a:sym typeface="Kulim Park Light"/>
              </a:defRPr>
            </a:lvl7pPr>
            <a:lvl8pPr lvl="7" algn="r" rtl="0">
              <a:buNone/>
              <a:defRPr sz="1300">
                <a:solidFill>
                  <a:schemeClr val="accent2"/>
                </a:solidFill>
                <a:latin typeface="Kulim Park Light"/>
                <a:ea typeface="Kulim Park Light"/>
                <a:cs typeface="Kulim Park Light"/>
                <a:sym typeface="Kulim Park Light"/>
              </a:defRPr>
            </a:lvl8pPr>
            <a:lvl9pPr lvl="8" algn="r" rtl="0">
              <a:buNone/>
              <a:defRPr sz="1300">
                <a:solidFill>
                  <a:schemeClr val="accent2"/>
                </a:solidFill>
                <a:latin typeface="Kulim Park Light"/>
                <a:ea typeface="Kulim Park Light"/>
                <a:cs typeface="Kulim Park Light"/>
                <a:sym typeface="Kulim Park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hyperlink" Target="http://unsplash.com/&amp;utm_source=slidescarnival"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noponies/Kulim-Park" TargetMode="External"/><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2" name="TextBox 1">
            <a:extLst>
              <a:ext uri="{FF2B5EF4-FFF2-40B4-BE49-F238E27FC236}">
                <a16:creationId xmlns:a16="http://schemas.microsoft.com/office/drawing/2014/main" id="{1FD99D5F-A76E-4C1D-AB95-E66DDB0BDB11}"/>
              </a:ext>
            </a:extLst>
          </p:cNvPr>
          <p:cNvSpPr txBox="1"/>
          <p:nvPr/>
        </p:nvSpPr>
        <p:spPr>
          <a:xfrm>
            <a:off x="2433433" y="1775638"/>
            <a:ext cx="4277133" cy="1015663"/>
          </a:xfrm>
          <a:prstGeom prst="rect">
            <a:avLst/>
          </a:prstGeom>
          <a:noFill/>
        </p:spPr>
        <p:txBody>
          <a:bodyPr wrap="none" rtlCol="0">
            <a:spAutoFit/>
          </a:bodyPr>
          <a:lstStyle/>
          <a:p>
            <a:pPr algn="ctr" rtl="1"/>
            <a:r>
              <a:rPr lang="fa-IR" sz="6000" dirty="0">
                <a:solidFill>
                  <a:srgbClr val="ECB032"/>
                </a:solidFill>
                <a:latin typeface="Aviny" panose="020B0506030804020204" pitchFamily="34" charset="-78"/>
                <a:cs typeface="Aviny" panose="020B0506030804020204" pitchFamily="34" charset="-78"/>
              </a:rPr>
              <a:t>بیمارستان هوشمند</a:t>
            </a:r>
            <a:endParaRPr lang="en-US" sz="6000" dirty="0">
              <a:solidFill>
                <a:srgbClr val="ECB032"/>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3C20D738-27F5-44C9-B820-345EA4E70F6D}"/>
              </a:ext>
            </a:extLst>
          </p:cNvPr>
          <p:cNvSpPr txBox="1"/>
          <p:nvPr/>
        </p:nvSpPr>
        <p:spPr>
          <a:xfrm>
            <a:off x="2212218" y="2938955"/>
            <a:ext cx="4719562" cy="400110"/>
          </a:xfrm>
          <a:prstGeom prst="rect">
            <a:avLst/>
          </a:prstGeom>
          <a:noFill/>
        </p:spPr>
        <p:txBody>
          <a:bodyPr wrap="none" rtlCol="0">
            <a:spAutoFit/>
          </a:bodyPr>
          <a:lstStyle/>
          <a:p>
            <a:pPr algn="ctr" rtl="1"/>
            <a:r>
              <a:rPr lang="fa-IR" sz="2000" dirty="0">
                <a:solidFill>
                  <a:srgbClr val="EA7231"/>
                </a:solidFill>
                <a:latin typeface="Aviny" panose="020B0506030804020204" pitchFamily="34" charset="-78"/>
                <a:cs typeface="Aviny" panose="020B0506030804020204" pitchFamily="34" charset="-78"/>
              </a:rPr>
              <a:t>ارائه ای از : حسین اسماعیلی، علی احمدی و یوسف سیاه منصوری</a:t>
            </a:r>
            <a:endParaRPr lang="en-US" sz="2000" dirty="0">
              <a:solidFill>
                <a:srgbClr val="EA7231"/>
              </a:solidFill>
              <a:latin typeface="Aviny" panose="020B0506030804020204" pitchFamily="34" charset="-78"/>
              <a:cs typeface="Aviny" panose="020B0506030804020204" pitchFamily="34" charset="-78"/>
            </a:endParaRPr>
          </a:p>
        </p:txBody>
      </p:sp>
      <p:sp>
        <p:nvSpPr>
          <p:cNvPr id="20" name="TextBox 19">
            <a:extLst>
              <a:ext uri="{FF2B5EF4-FFF2-40B4-BE49-F238E27FC236}">
                <a16:creationId xmlns:a16="http://schemas.microsoft.com/office/drawing/2014/main" id="{1963EA63-96FD-4699-811E-10EFA2F7E0D6}"/>
              </a:ext>
            </a:extLst>
          </p:cNvPr>
          <p:cNvSpPr txBox="1"/>
          <p:nvPr/>
        </p:nvSpPr>
        <p:spPr>
          <a:xfrm>
            <a:off x="3436110" y="3486719"/>
            <a:ext cx="2271777" cy="400110"/>
          </a:xfrm>
          <a:prstGeom prst="rect">
            <a:avLst/>
          </a:prstGeom>
          <a:noFill/>
        </p:spPr>
        <p:txBody>
          <a:bodyPr wrap="none" rtlCol="0">
            <a:spAutoFit/>
          </a:bodyPr>
          <a:lstStyle/>
          <a:p>
            <a:pPr algn="ctr" rtl="1"/>
            <a:r>
              <a:rPr lang="fa-IR" sz="2000" dirty="0">
                <a:solidFill>
                  <a:srgbClr val="EA7231"/>
                </a:solidFill>
                <a:latin typeface="Aviny" panose="020B0506030804020204" pitchFamily="34" charset="-78"/>
                <a:cs typeface="Aviny" panose="020B0506030804020204" pitchFamily="34" charset="-78"/>
              </a:rPr>
              <a:t>استاد : سرکار خانم عالیه عهدی</a:t>
            </a:r>
            <a:endParaRPr lang="en-US" sz="2000" dirty="0">
              <a:solidFill>
                <a:srgbClr val="EA7231"/>
              </a:solidFill>
              <a:latin typeface="Aviny" panose="020B0506030804020204" pitchFamily="34" charset="-78"/>
              <a:cs typeface="Aviny" panose="020B0506030804020204" pitchFamily="34" charset="-78"/>
            </a:endParaRPr>
          </a:p>
        </p:txBody>
      </p:sp>
      <p:sp>
        <p:nvSpPr>
          <p:cNvPr id="21" name="TextBox 20">
            <a:extLst>
              <a:ext uri="{FF2B5EF4-FFF2-40B4-BE49-F238E27FC236}">
                <a16:creationId xmlns:a16="http://schemas.microsoft.com/office/drawing/2014/main" id="{577B008D-7A37-4579-B37C-E01E09194A6D}"/>
              </a:ext>
            </a:extLst>
          </p:cNvPr>
          <p:cNvSpPr txBox="1"/>
          <p:nvPr/>
        </p:nvSpPr>
        <p:spPr>
          <a:xfrm>
            <a:off x="2696324" y="588334"/>
            <a:ext cx="3751348" cy="400110"/>
          </a:xfrm>
          <a:prstGeom prst="rect">
            <a:avLst/>
          </a:prstGeom>
          <a:noFill/>
        </p:spPr>
        <p:txBody>
          <a:bodyPr wrap="none" rtlCol="0">
            <a:spAutoFit/>
          </a:bodyPr>
          <a:lstStyle/>
          <a:p>
            <a:pPr algn="ctr" rtl="1"/>
            <a:r>
              <a:rPr lang="fa-IR" sz="2000" dirty="0">
                <a:solidFill>
                  <a:srgbClr val="FFFFFF"/>
                </a:solidFill>
                <a:latin typeface="Aviny" panose="020B0506030804020204" pitchFamily="34" charset="-78"/>
                <a:cs typeface="Aviny" panose="020B0506030804020204" pitchFamily="34" charset="-78"/>
              </a:rPr>
              <a:t>به نام خداوند شعرو غزل        خداوند روزی ده بی مثل</a:t>
            </a:r>
            <a:endParaRPr lang="en-US" sz="2000" dirty="0">
              <a:solidFill>
                <a:srgbClr val="FFFFFF"/>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822414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grpSp>
        <p:nvGrpSpPr>
          <p:cNvPr id="215" name="Google Shape;215;p21"/>
          <p:cNvGrpSpPr/>
          <p:nvPr/>
        </p:nvGrpSpPr>
        <p:grpSpPr>
          <a:xfrm>
            <a:off x="7843600" y="2775995"/>
            <a:ext cx="1063404" cy="1257267"/>
            <a:chOff x="7843600" y="2775995"/>
            <a:chExt cx="1063404" cy="1257267"/>
          </a:xfrm>
        </p:grpSpPr>
        <p:sp>
          <p:nvSpPr>
            <p:cNvPr id="216" name="Google Shape;216;p21"/>
            <p:cNvSpPr/>
            <p:nvPr/>
          </p:nvSpPr>
          <p:spPr>
            <a:xfrm>
              <a:off x="8317077" y="3538745"/>
              <a:ext cx="116450" cy="494517"/>
            </a:xfrm>
            <a:custGeom>
              <a:avLst/>
              <a:gdLst/>
              <a:ahLst/>
              <a:cxnLst/>
              <a:rect l="l" t="t" r="r" b="b"/>
              <a:pathLst>
                <a:path w="1760" h="7474" extrusionOk="0">
                  <a:moveTo>
                    <a:pt x="1" y="0"/>
                  </a:moveTo>
                  <a:lnTo>
                    <a:pt x="1" y="7474"/>
                  </a:lnTo>
                  <a:lnTo>
                    <a:pt x="1759" y="7474"/>
                  </a:lnTo>
                  <a:lnTo>
                    <a:pt x="1759" y="0"/>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7" name="Google Shape;217;p21"/>
            <p:cNvSpPr/>
            <p:nvPr/>
          </p:nvSpPr>
          <p:spPr>
            <a:xfrm>
              <a:off x="7843600" y="3242988"/>
              <a:ext cx="985792" cy="257051"/>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8" name="Google Shape;218;p21"/>
            <p:cNvSpPr/>
            <p:nvPr/>
          </p:nvSpPr>
          <p:spPr>
            <a:xfrm>
              <a:off x="8317077" y="2775995"/>
              <a:ext cx="116450" cy="132595"/>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9" name="Google Shape;219;p21"/>
            <p:cNvSpPr/>
            <p:nvPr/>
          </p:nvSpPr>
          <p:spPr>
            <a:xfrm>
              <a:off x="7921212" y="2947296"/>
              <a:ext cx="985792" cy="256985"/>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7" name="TextBox 16">
            <a:extLst>
              <a:ext uri="{FF2B5EF4-FFF2-40B4-BE49-F238E27FC236}">
                <a16:creationId xmlns:a16="http://schemas.microsoft.com/office/drawing/2014/main" id="{16EAD991-7055-4250-B92C-448AB8D21ABE}"/>
              </a:ext>
            </a:extLst>
          </p:cNvPr>
          <p:cNvSpPr txBox="1"/>
          <p:nvPr/>
        </p:nvSpPr>
        <p:spPr>
          <a:xfrm>
            <a:off x="331821" y="0"/>
            <a:ext cx="5134739"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الکترونیکی بیمارستان و</a:t>
            </a:r>
          </a:p>
          <a:p>
            <a:pPr algn="ctr" rtl="1"/>
            <a:r>
              <a:rPr lang="fa-IR" sz="3200" dirty="0">
                <a:solidFill>
                  <a:srgbClr val="7B146C"/>
                </a:solidFill>
                <a:latin typeface="Aviny" panose="020B0506030804020204" pitchFamily="34" charset="-78"/>
                <a:cs typeface="Aviny" panose="020B0506030804020204" pitchFamily="34" charset="-78"/>
              </a:rPr>
              <a:t> اتاق عمل</a:t>
            </a:r>
            <a:endParaRPr lang="en-US" sz="3200" dirty="0">
              <a:solidFill>
                <a:srgbClr val="7B146C"/>
              </a:solidFill>
              <a:latin typeface="Aviny" panose="020B0506030804020204" pitchFamily="34" charset="-78"/>
              <a:cs typeface="Aviny" panose="020B0506030804020204" pitchFamily="34" charset="-78"/>
            </a:endParaRPr>
          </a:p>
        </p:txBody>
      </p:sp>
      <p:sp>
        <p:nvSpPr>
          <p:cNvPr id="8" name="TextBox 7">
            <a:extLst>
              <a:ext uri="{FF2B5EF4-FFF2-40B4-BE49-F238E27FC236}">
                <a16:creationId xmlns:a16="http://schemas.microsoft.com/office/drawing/2014/main" id="{1D72C0D0-EDCF-4D6B-A985-DDFC00434977}"/>
              </a:ext>
            </a:extLst>
          </p:cNvPr>
          <p:cNvSpPr txBox="1"/>
          <p:nvPr/>
        </p:nvSpPr>
        <p:spPr>
          <a:xfrm>
            <a:off x="-188307" y="2242127"/>
            <a:ext cx="6869188" cy="1200329"/>
          </a:xfrm>
          <a:prstGeom prst="rect">
            <a:avLst/>
          </a:prstGeom>
          <a:noFill/>
        </p:spPr>
        <p:txBody>
          <a:bodyPr wrap="square" rtlCol="0">
            <a:spAutoFit/>
          </a:bodyPr>
          <a:lstStyle/>
          <a:p>
            <a:pPr algn="ctr" rtl="1"/>
            <a:r>
              <a:rPr lang="fa-IR" sz="1800" dirty="0">
                <a:solidFill>
                  <a:srgbClr val="BA055E"/>
                </a:solidFill>
                <a:latin typeface="Aviny" panose="020B0506030804020204" pitchFamily="34" charset="-78"/>
                <a:cs typeface="Aviny" panose="020B0506030804020204" pitchFamily="34" charset="-78"/>
              </a:rPr>
              <a:t>در یک بیمارستان هوشمند سامانه های الکترونیکی بسیاری استفاده می گردد. نکته قابل توجه در طراحی</a:t>
            </a:r>
            <a:endParaRPr lang="en-US" sz="1800" dirty="0">
              <a:solidFill>
                <a:srgbClr val="BA055E"/>
              </a:solidFill>
              <a:latin typeface="Aviny" panose="020B0506030804020204" pitchFamily="34" charset="-78"/>
              <a:cs typeface="Aviny" panose="020B0506030804020204" pitchFamily="34" charset="-78"/>
            </a:endParaRPr>
          </a:p>
          <a:p>
            <a:pPr algn="ctr" rtl="1"/>
            <a:r>
              <a:rPr lang="fa-IR" sz="1800" dirty="0">
                <a:solidFill>
                  <a:srgbClr val="BA055E"/>
                </a:solidFill>
                <a:latin typeface="Aviny" panose="020B0506030804020204" pitchFamily="34" charset="-78"/>
                <a:cs typeface="Aviny" panose="020B0506030804020204" pitchFamily="34" charset="-78"/>
              </a:rPr>
              <a:t>بیمارستانهای هوشمند ایجاد قابلیت ارتباط ما بین سیستمهای الکترونیکی مختلف نصب شده در یک</a:t>
            </a:r>
            <a:endParaRPr lang="en-US" sz="1800" dirty="0">
              <a:solidFill>
                <a:srgbClr val="BA055E"/>
              </a:solidFill>
              <a:latin typeface="Aviny" panose="020B0506030804020204" pitchFamily="34" charset="-78"/>
              <a:cs typeface="Aviny" panose="020B0506030804020204" pitchFamily="34" charset="-78"/>
            </a:endParaRPr>
          </a:p>
          <a:p>
            <a:pPr algn="ctr" rtl="1"/>
            <a:r>
              <a:rPr lang="fa-IR" sz="1800" dirty="0">
                <a:solidFill>
                  <a:srgbClr val="BA055E"/>
                </a:solidFill>
                <a:latin typeface="Aviny" panose="020B0506030804020204" pitchFamily="34" charset="-78"/>
                <a:cs typeface="Aviny" panose="020B0506030804020204" pitchFamily="34" charset="-78"/>
              </a:rPr>
              <a:t>بیمارستان می باشد. سیستمهای مختلف الکترونیکی مورد استفاده در یک بیمارستان هوشمند به شرح زیر</a:t>
            </a:r>
            <a:endParaRPr lang="en-US" sz="1800" dirty="0">
              <a:solidFill>
                <a:srgbClr val="BA055E"/>
              </a:solidFill>
              <a:latin typeface="Aviny" panose="020B0506030804020204" pitchFamily="34" charset="-78"/>
              <a:cs typeface="Aviny" panose="020B0506030804020204" pitchFamily="34" charset="-78"/>
            </a:endParaRPr>
          </a:p>
          <a:p>
            <a:pPr algn="ct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می باشند.</a:t>
            </a:r>
            <a:endParaRPr lang="en-US" sz="1800" dirty="0">
              <a:solidFill>
                <a:srgbClr val="BA055E"/>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3862072722"/>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10" name="TextBox 9">
            <a:extLst>
              <a:ext uri="{FF2B5EF4-FFF2-40B4-BE49-F238E27FC236}">
                <a16:creationId xmlns:a16="http://schemas.microsoft.com/office/drawing/2014/main" id="{CCDCF371-DBA3-44D6-810B-B4AF378446E2}"/>
              </a:ext>
            </a:extLst>
          </p:cNvPr>
          <p:cNvSpPr txBox="1"/>
          <p:nvPr/>
        </p:nvSpPr>
        <p:spPr>
          <a:xfrm>
            <a:off x="495011" y="0"/>
            <a:ext cx="6296917"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الکترونیکی بیمارستان و</a:t>
            </a:r>
            <a:r>
              <a:rPr lang="en-US" sz="3200" dirty="0">
                <a:solidFill>
                  <a:srgbClr val="7B146C"/>
                </a:solidFill>
                <a:latin typeface="Aviny" panose="020B0506030804020204" pitchFamily="34" charset="-78"/>
                <a:cs typeface="Aviny" panose="020B0506030804020204" pitchFamily="34" charset="-78"/>
              </a:rPr>
              <a:t> </a:t>
            </a:r>
            <a:r>
              <a:rPr lang="fa-IR" sz="3200" dirty="0">
                <a:solidFill>
                  <a:srgbClr val="7B146C"/>
                </a:solidFill>
                <a:latin typeface="Aviny" panose="020B0506030804020204" pitchFamily="34" charset="-78"/>
                <a:cs typeface="Aviny" panose="020B0506030804020204" pitchFamily="34" charset="-78"/>
              </a:rPr>
              <a:t>اتاق عمل</a:t>
            </a:r>
            <a:endParaRPr lang="en-US" sz="3200" dirty="0">
              <a:solidFill>
                <a:srgbClr val="7B146C"/>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76836AB2-DC24-4C8F-B42F-71C11F83CD1A}"/>
              </a:ext>
            </a:extLst>
          </p:cNvPr>
          <p:cNvSpPr txBox="1"/>
          <p:nvPr/>
        </p:nvSpPr>
        <p:spPr>
          <a:xfrm>
            <a:off x="1015663" y="846170"/>
            <a:ext cx="6517252" cy="4297330"/>
          </a:xfrm>
          <a:prstGeom prst="rect">
            <a:avLst/>
          </a:prstGeom>
          <a:noFill/>
        </p:spPr>
        <p:txBody>
          <a:bodyPr wrap="square" rtlCol="0">
            <a:spAutoFit/>
          </a:bodyPr>
          <a:lstStyle/>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یکپارچه مدیریت اتاق عمل </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دوربین مداربسته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CCTV</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کنترل تردد (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ACCESS CONTROL</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حفاظت پیرامونی(</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INTRUDER ALARM</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اعلام و اطفاء حریق(</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FIRE ALARM</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پیجینگ مرکزی و یا محلی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PAGING</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اطلاع رسانی و سرگرمی بیماران</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 </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PES</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معاینه از راه دور از طریق ویدئو کنفرانس(</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VIDEO/DATA CONFERENCE</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پیشرفته ارتباط با پرستار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NURSE CALL STATION</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کمک ناوبری فرود هلیکوپتر بر روی بام بیمارستان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NDB</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algn="r">
              <a:buClr>
                <a:srgbClr val="FDBD31"/>
              </a:buClr>
            </a:pPr>
            <a:endParaRPr lang="en-US" dirty="0">
              <a:solidFill>
                <a:srgbClr val="BA055E"/>
              </a:solidFill>
              <a:latin typeface="Aviny" panose="020B0506030804020204" pitchFamily="34" charset="-78"/>
              <a:cs typeface="Aviny" panose="020B0506030804020204" pitchFamily="34" charset="-78"/>
            </a:endParaRPr>
          </a:p>
        </p:txBody>
      </p:sp>
      <p:sp>
        <p:nvSpPr>
          <p:cNvPr id="13" name="Rectangle: Rounded Corners 12">
            <a:extLst>
              <a:ext uri="{FF2B5EF4-FFF2-40B4-BE49-F238E27FC236}">
                <a16:creationId xmlns:a16="http://schemas.microsoft.com/office/drawing/2014/main" id="{30A416B9-2739-4308-BA44-73D851B8EFDC}"/>
              </a:ext>
            </a:extLst>
          </p:cNvPr>
          <p:cNvSpPr/>
          <p:nvPr/>
        </p:nvSpPr>
        <p:spPr>
          <a:xfrm>
            <a:off x="-213604" y="1087851"/>
            <a:ext cx="2178549" cy="523220"/>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dirty="0">
                <a:solidFill>
                  <a:schemeClr val="tx1"/>
                </a:solidFill>
                <a:latin typeface="Aviny" panose="020B0506030804020204" pitchFamily="34" charset="-78"/>
                <a:cs typeface="Aviny" panose="020B0506030804020204" pitchFamily="34" charset="-78"/>
              </a:rPr>
              <a:t>سیستم سرگرمی بیمار </a:t>
            </a:r>
            <a:r>
              <a:rPr lang="en-US" dirty="0">
                <a:solidFill>
                  <a:schemeClr val="tx1"/>
                </a:solidFill>
                <a:latin typeface="Aviny" panose="020B0506030804020204" pitchFamily="34" charset="-78"/>
                <a:cs typeface="Aviny" panose="020B0506030804020204" pitchFamily="34" charset="-78"/>
              </a:rPr>
              <a:t>(PES)</a:t>
            </a:r>
            <a:r>
              <a:rPr lang="fa-IR" dirty="0">
                <a:solidFill>
                  <a:schemeClr val="tx1"/>
                </a:solidFill>
                <a:latin typeface="Aviny" panose="020B0506030804020204" pitchFamily="34" charset="-78"/>
                <a:cs typeface="Aviny" panose="020B0506030804020204" pitchFamily="34" charset="-78"/>
              </a:rPr>
              <a:t> </a:t>
            </a:r>
            <a:endParaRPr lang="en-US" dirty="0">
              <a:solidFill>
                <a:schemeClr val="tx1"/>
              </a:solidFill>
              <a:latin typeface="Aviny" panose="020B0506030804020204" pitchFamily="34" charset="-78"/>
              <a:cs typeface="Aviny" panose="020B0506030804020204" pitchFamily="34" charset="-78"/>
            </a:endParaRPr>
          </a:p>
          <a:p>
            <a:pPr algn="r" rtl="1"/>
            <a:r>
              <a:rPr lang="en-US" dirty="0">
                <a:solidFill>
                  <a:schemeClr val="tx1"/>
                </a:solidFill>
                <a:latin typeface="Aviny" panose="020B0506030804020204" pitchFamily="34" charset="-78"/>
                <a:cs typeface="Aviny" panose="020B0506030804020204" pitchFamily="34" charset="-78"/>
              </a:rPr>
              <a:t>Patient Entertainment System</a:t>
            </a:r>
            <a:endParaRPr lang="en-US" dirty="0"/>
          </a:p>
        </p:txBody>
      </p:sp>
    </p:spTree>
    <p:extLst>
      <p:ext uri="{BB962C8B-B14F-4D97-AF65-F5344CB8AC3E}">
        <p14:creationId xmlns:p14="http://schemas.microsoft.com/office/powerpoint/2010/main" val="2635333130"/>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10" name="TextBox 9">
            <a:extLst>
              <a:ext uri="{FF2B5EF4-FFF2-40B4-BE49-F238E27FC236}">
                <a16:creationId xmlns:a16="http://schemas.microsoft.com/office/drawing/2014/main" id="{CCDCF371-DBA3-44D6-810B-B4AF378446E2}"/>
              </a:ext>
            </a:extLst>
          </p:cNvPr>
          <p:cNvSpPr txBox="1"/>
          <p:nvPr/>
        </p:nvSpPr>
        <p:spPr>
          <a:xfrm>
            <a:off x="495011" y="0"/>
            <a:ext cx="6296917"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الکترونیکی بیمارستان و</a:t>
            </a:r>
            <a:r>
              <a:rPr lang="en-US" sz="3200" dirty="0">
                <a:solidFill>
                  <a:srgbClr val="7B146C"/>
                </a:solidFill>
                <a:latin typeface="Aviny" panose="020B0506030804020204" pitchFamily="34" charset="-78"/>
                <a:cs typeface="Aviny" panose="020B0506030804020204" pitchFamily="34" charset="-78"/>
              </a:rPr>
              <a:t> </a:t>
            </a:r>
            <a:r>
              <a:rPr lang="fa-IR" sz="3200" dirty="0">
                <a:solidFill>
                  <a:srgbClr val="7B146C"/>
                </a:solidFill>
                <a:latin typeface="Aviny" panose="020B0506030804020204" pitchFamily="34" charset="-78"/>
                <a:cs typeface="Aviny" panose="020B0506030804020204" pitchFamily="34" charset="-78"/>
              </a:rPr>
              <a:t>اتاق عمل</a:t>
            </a:r>
            <a:endParaRPr lang="en-US" sz="3200" dirty="0">
              <a:solidFill>
                <a:srgbClr val="7B146C"/>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76836AB2-DC24-4C8F-B42F-71C11F83CD1A}"/>
              </a:ext>
            </a:extLst>
          </p:cNvPr>
          <p:cNvSpPr txBox="1"/>
          <p:nvPr/>
        </p:nvSpPr>
        <p:spPr>
          <a:xfrm>
            <a:off x="973134" y="888700"/>
            <a:ext cx="6517252" cy="3979294"/>
          </a:xfrm>
          <a:prstGeom prst="rect">
            <a:avLst/>
          </a:prstGeom>
          <a:noFill/>
        </p:spPr>
        <p:txBody>
          <a:bodyPr wrap="square" rtlCol="0">
            <a:spAutoFit/>
          </a:bodyPr>
          <a:lstStyle/>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موقعیت یابی پرستاران، پزشکان و بیماران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RTLS</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مدیریت تجهیزات بیمارستان بر اساس تکنولوژی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RFID</a:t>
            </a: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مدیریت مصرف داروها در بیمارستان بر اساس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RFID</a:t>
            </a: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برق اضطراری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UPS</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ساعت مرکزی</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نوبت دهی</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کنترل ناوگان آمبولانسی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AVL</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داروخانه رباتیک هوشمند</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انتقال دارو، نمونه ها و یا فراورده های خونی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PTS</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مدیریت پارکینگ بیمارستان</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p:txBody>
      </p:sp>
    </p:spTree>
    <p:extLst>
      <p:ext uri="{BB962C8B-B14F-4D97-AF65-F5344CB8AC3E}">
        <p14:creationId xmlns:p14="http://schemas.microsoft.com/office/powerpoint/2010/main" val="954410361"/>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8" name="TextBox 7">
            <a:extLst>
              <a:ext uri="{FF2B5EF4-FFF2-40B4-BE49-F238E27FC236}">
                <a16:creationId xmlns:a16="http://schemas.microsoft.com/office/drawing/2014/main" id="{59ADA55C-F3DD-4E82-A9C1-7F0894E2DDBC}"/>
              </a:ext>
            </a:extLst>
          </p:cNvPr>
          <p:cNvSpPr txBox="1"/>
          <p:nvPr/>
        </p:nvSpPr>
        <p:spPr>
          <a:xfrm>
            <a:off x="442721" y="10633"/>
            <a:ext cx="4289957"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کاربرد تگ های </a:t>
            </a:r>
            <a:r>
              <a:rPr lang="en-US" sz="3200" dirty="0">
                <a:solidFill>
                  <a:srgbClr val="7B146C"/>
                </a:solidFill>
                <a:latin typeface="Aviny" panose="020B0506030804020204" pitchFamily="34" charset="-78"/>
                <a:cs typeface="Aviny" panose="020B0506030804020204" pitchFamily="34" charset="-78"/>
              </a:rPr>
              <a:t> RFID </a:t>
            </a:r>
            <a:r>
              <a:rPr lang="fa-IR" sz="3200" dirty="0">
                <a:solidFill>
                  <a:srgbClr val="7B146C"/>
                </a:solidFill>
                <a:latin typeface="Aviny" panose="020B0506030804020204" pitchFamily="34" charset="-78"/>
                <a:cs typeface="Aviny" panose="020B0506030804020204" pitchFamily="34" charset="-78"/>
              </a:rPr>
              <a:t>در هوشمند سازی</a:t>
            </a:r>
            <a:endParaRPr lang="en-US" sz="3200" dirty="0">
              <a:solidFill>
                <a:srgbClr val="7B146C"/>
              </a:solidFill>
              <a:latin typeface="Aviny" panose="020B0506030804020204" pitchFamily="34" charset="-78"/>
              <a:cs typeface="Aviny" panose="020B0506030804020204" pitchFamily="34" charset="-78"/>
            </a:endParaRPr>
          </a:p>
          <a:p>
            <a:pPr algn="ctr" rtl="1"/>
            <a:r>
              <a:rPr lang="fa-IR" sz="3200" dirty="0">
                <a:solidFill>
                  <a:srgbClr val="7B146C"/>
                </a:solidFill>
                <a:latin typeface="Aviny" panose="020B0506030804020204" pitchFamily="34" charset="-78"/>
                <a:cs typeface="Aviny" panose="020B0506030804020204" pitchFamily="34" charset="-78"/>
              </a:rPr>
              <a:t> بیمارستان ها</a:t>
            </a:r>
            <a:endParaRPr lang="en-US" sz="3200" dirty="0">
              <a:solidFill>
                <a:srgbClr val="7B146C"/>
              </a:solidFill>
              <a:latin typeface="Aviny" panose="020B0506030804020204" pitchFamily="34" charset="-78"/>
              <a:cs typeface="Aviny" panose="020B0506030804020204" pitchFamily="34" charset="-78"/>
            </a:endParaRPr>
          </a:p>
        </p:txBody>
      </p:sp>
      <p:sp>
        <p:nvSpPr>
          <p:cNvPr id="9" name="Rectangle: Rounded Corners 8">
            <a:extLst>
              <a:ext uri="{FF2B5EF4-FFF2-40B4-BE49-F238E27FC236}">
                <a16:creationId xmlns:a16="http://schemas.microsoft.com/office/drawing/2014/main" id="{BB021416-E426-4385-BB3B-608AD4904936}"/>
              </a:ext>
            </a:extLst>
          </p:cNvPr>
          <p:cNvSpPr/>
          <p:nvPr/>
        </p:nvSpPr>
        <p:spPr>
          <a:xfrm>
            <a:off x="-171074" y="1087851"/>
            <a:ext cx="2178549" cy="523220"/>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dirty="0">
                <a:solidFill>
                  <a:schemeClr val="tx1"/>
                </a:solidFill>
                <a:latin typeface="Aviny" panose="020B0506030804020204" pitchFamily="34" charset="-78"/>
                <a:cs typeface="Aviny" panose="020B0506030804020204" pitchFamily="34" charset="-78"/>
              </a:rPr>
              <a:t>سامانه شناسایی با امواج رادیویی </a:t>
            </a:r>
            <a:r>
              <a:rPr lang="en-US" dirty="0">
                <a:solidFill>
                  <a:schemeClr val="tx1"/>
                </a:solidFill>
                <a:latin typeface="Aviny" panose="020B0506030804020204" pitchFamily="34" charset="-78"/>
                <a:cs typeface="Aviny" panose="020B0506030804020204" pitchFamily="34" charset="-78"/>
              </a:rPr>
              <a:t>(RFID)</a:t>
            </a:r>
            <a:r>
              <a:rPr lang="fa-IR" dirty="0">
                <a:solidFill>
                  <a:schemeClr val="tx1"/>
                </a:solidFill>
                <a:latin typeface="Aviny" panose="020B0506030804020204" pitchFamily="34" charset="-78"/>
                <a:cs typeface="Aviny" panose="020B0506030804020204" pitchFamily="34" charset="-78"/>
              </a:rPr>
              <a:t> </a:t>
            </a:r>
            <a:endParaRPr lang="en-US" dirty="0">
              <a:solidFill>
                <a:schemeClr val="tx1"/>
              </a:solidFill>
              <a:latin typeface="Aviny" panose="020B0506030804020204" pitchFamily="34" charset="-78"/>
              <a:cs typeface="Aviny" panose="020B0506030804020204" pitchFamily="34" charset="-78"/>
            </a:endParaRPr>
          </a:p>
          <a:p>
            <a:pPr algn="r" rtl="1"/>
            <a:r>
              <a:rPr lang="en-US" dirty="0">
                <a:solidFill>
                  <a:schemeClr val="tx1"/>
                </a:solidFill>
                <a:latin typeface="Aviny" panose="020B0506030804020204" pitchFamily="34" charset="-78"/>
                <a:cs typeface="Aviny" panose="020B0506030804020204" pitchFamily="34" charset="-78"/>
              </a:rPr>
              <a:t>Radio-frequency Identification</a:t>
            </a:r>
            <a:endParaRPr lang="en-US" dirty="0"/>
          </a:p>
        </p:txBody>
      </p:sp>
      <p:sp>
        <p:nvSpPr>
          <p:cNvPr id="7" name="TextBox 6">
            <a:extLst>
              <a:ext uri="{FF2B5EF4-FFF2-40B4-BE49-F238E27FC236}">
                <a16:creationId xmlns:a16="http://schemas.microsoft.com/office/drawing/2014/main" id="{F2CBCF1D-70C6-428B-A301-BE8F178ECBD5}"/>
              </a:ext>
            </a:extLst>
          </p:cNvPr>
          <p:cNvSpPr txBox="1"/>
          <p:nvPr/>
        </p:nvSpPr>
        <p:spPr>
          <a:xfrm>
            <a:off x="-104342" y="1893521"/>
            <a:ext cx="5998757" cy="2031325"/>
          </a:xfrm>
          <a:prstGeom prst="rect">
            <a:avLst/>
          </a:prstGeom>
          <a:noFill/>
        </p:spPr>
        <p:txBody>
          <a:bodyPr wrap="none" rtlCol="0">
            <a:spAutoFit/>
          </a:bodyPr>
          <a:lstStyle/>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در یک بیمارستان هوشمند به محض این که بیمار به بخش پذیرش بیمارستان مراجعه </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می کند و مقدمات لازم برای بستری و درمان بیمار فراهم می شود با استفاده از </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یک تگ </a:t>
            </a:r>
            <a:r>
              <a:rPr lang="en-US" sz="1800" dirty="0">
                <a:solidFill>
                  <a:srgbClr val="BA055E"/>
                </a:solidFill>
                <a:latin typeface="Aviny" panose="020B0506030804020204" pitchFamily="34" charset="-78"/>
                <a:cs typeface="Aviny" panose="020B0506030804020204" pitchFamily="34" charset="-78"/>
              </a:rPr>
              <a:t> RFID </a:t>
            </a: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که به صورت دستبند ارائه می شود، بیمار در تمام قسمت های این مرکز درمانی تحت کنترل و</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مراقبت قرار می گیرد.</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برخلاف بیمارستان های معمولی در این بیمارستان از سیم ها </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و</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کابل هایی که به نظر می رسد باید جزو جدایی ناپذیر تجهیزات و امکانات پزشکی باشد و</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همچنین اسناد و مدارک کاغذی و حتی فیلم های رادیولوژی که استفاده از آنها در</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تشخیص بیماری ها قدمتی دیرینه دارد، هیچ نشانی پیدا نمی کنید.</a:t>
            </a:r>
          </a:p>
        </p:txBody>
      </p:sp>
      <p:sp>
        <p:nvSpPr>
          <p:cNvPr id="10" name="TextBox 9">
            <a:extLst>
              <a:ext uri="{FF2B5EF4-FFF2-40B4-BE49-F238E27FC236}">
                <a16:creationId xmlns:a16="http://schemas.microsoft.com/office/drawing/2014/main" id="{5D1766BA-5E55-47BB-B9D8-ECEEB4A4C98A}"/>
              </a:ext>
            </a:extLst>
          </p:cNvPr>
          <p:cNvSpPr txBox="1"/>
          <p:nvPr/>
        </p:nvSpPr>
        <p:spPr>
          <a:xfrm>
            <a:off x="93027" y="4087548"/>
            <a:ext cx="6811480" cy="646331"/>
          </a:xfrm>
          <a:prstGeom prst="rect">
            <a:avLst/>
          </a:prstGeom>
          <a:noFill/>
        </p:spPr>
        <p:txBody>
          <a:bodyPr wrap="none" rtlCol="0">
            <a:spAutoFit/>
          </a:bodyPr>
          <a:lstStyle/>
          <a:p>
            <a:pPr algn="r" rtl="1"/>
            <a:r>
              <a:rPr lang="fa-IR" sz="1800" dirty="0">
                <a:solidFill>
                  <a:srgbClr val="E62A2B"/>
                </a:solidFill>
                <a:latin typeface="Aviny" panose="020B0506030804020204" pitchFamily="34" charset="-78"/>
                <a:cs typeface="Aviny" panose="020B0506030804020204" pitchFamily="34" charset="-78"/>
              </a:rPr>
              <a:t>اغلب کارها و امور مربوط به بیماران از پذیرش تا بستری و تشخیص و درمان از طریق کارمندان رباتیک و بدون </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نیاز به پیگیری های مکرر به صورت خودکار انجام می شود.</a:t>
            </a:r>
            <a:endParaRPr lang="en-US" sz="1800" dirty="0">
              <a:solidFill>
                <a:srgbClr val="E62A2B"/>
              </a:solidFill>
              <a:latin typeface="Aviny" panose="020B0506030804020204" pitchFamily="34" charset="-78"/>
              <a:cs typeface="Aviny" panose="020B0506030804020204" pitchFamily="34" charset="-78"/>
            </a:endParaRPr>
          </a:p>
        </p:txBody>
      </p:sp>
      <p:pic>
        <p:nvPicPr>
          <p:cNvPr id="3" name="Picture 2">
            <a:extLst>
              <a:ext uri="{FF2B5EF4-FFF2-40B4-BE49-F238E27FC236}">
                <a16:creationId xmlns:a16="http://schemas.microsoft.com/office/drawing/2014/main" id="{DA66CCBD-72A2-4A76-9751-8885AC20B5C0}"/>
              </a:ext>
            </a:extLst>
          </p:cNvPr>
          <p:cNvPicPr>
            <a:picLocks noChangeAspect="1"/>
          </p:cNvPicPr>
          <p:nvPr/>
        </p:nvPicPr>
        <p:blipFill>
          <a:blip r:embed="rId3"/>
          <a:srcRect/>
          <a:stretch/>
        </p:blipFill>
        <p:spPr>
          <a:xfrm>
            <a:off x="6550740" y="935080"/>
            <a:ext cx="2382282" cy="2382282"/>
          </a:xfrm>
          <a:prstGeom prst="ellipse">
            <a:avLst/>
          </a:prstGeom>
          <a:effectLst>
            <a:outerShdw blurRad="152400" dir="21540000" algn="l" rotWithShape="0">
              <a:prstClr val="black">
                <a:alpha val="30000"/>
              </a:prstClr>
            </a:outerShdw>
          </a:effectLst>
        </p:spPr>
      </p:pic>
    </p:spTree>
    <p:extLst>
      <p:ext uri="{BB962C8B-B14F-4D97-AF65-F5344CB8AC3E}">
        <p14:creationId xmlns:p14="http://schemas.microsoft.com/office/powerpoint/2010/main" val="280422288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42432" t="-181" b="181"/>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84132" y="0"/>
            <a:ext cx="3956531"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احضار پرستار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12" name="TextBox 11">
            <a:extLst>
              <a:ext uri="{FF2B5EF4-FFF2-40B4-BE49-F238E27FC236}">
                <a16:creationId xmlns:a16="http://schemas.microsoft.com/office/drawing/2014/main" id="{538D3ED2-671D-4F4F-A031-639862669471}"/>
              </a:ext>
            </a:extLst>
          </p:cNvPr>
          <p:cNvSpPr txBox="1"/>
          <p:nvPr/>
        </p:nvSpPr>
        <p:spPr>
          <a:xfrm>
            <a:off x="0" y="1312288"/>
            <a:ext cx="3966072" cy="1754326"/>
          </a:xfrm>
          <a:prstGeom prst="rect">
            <a:avLst/>
          </a:prstGeom>
          <a:noFill/>
        </p:spPr>
        <p:txBody>
          <a:bodyPr wrap="square" rtlCol="0">
            <a:spAutoFit/>
          </a:bodyPr>
          <a:lstStyle/>
          <a:p>
            <a:pPr algn="r" rtl="1"/>
            <a:r>
              <a:rPr lang="fa-IR" sz="1800" dirty="0">
                <a:solidFill>
                  <a:srgbClr val="BA055E"/>
                </a:solidFill>
                <a:latin typeface="Aviny" panose="020B0506030804020204" pitchFamily="34" charset="-78"/>
                <a:cs typeface="Aviny" panose="020B0506030804020204" pitchFamily="34" charset="-78"/>
              </a:rPr>
              <a:t>                    احضار پرستار </a:t>
            </a:r>
            <a:r>
              <a:rPr lang="en-US" sz="1800" dirty="0">
                <a:solidFill>
                  <a:srgbClr val="BA055E"/>
                </a:solidFill>
                <a:latin typeface="Aviny" panose="020B0506030804020204" pitchFamily="34" charset="-78"/>
                <a:cs typeface="Aviny" panose="020B0506030804020204" pitchFamily="34" charset="-78"/>
              </a:rPr>
              <a:t>Nurse Call) </a:t>
            </a:r>
            <a:r>
              <a:rPr lang="fa-IR" sz="1800" dirty="0">
                <a:solidFill>
                  <a:srgbClr val="BA055E"/>
                </a:solidFill>
                <a:latin typeface="Aviny" panose="020B0506030804020204" pitchFamily="34" charset="-78"/>
                <a:cs typeface="Aviny" panose="020B0506030804020204" pitchFamily="34" charset="-78"/>
              </a:rPr>
              <a:t>) در حالت کلی به فراخواندن</a:t>
            </a:r>
          </a:p>
          <a:p>
            <a:pPr algn="r" rtl="1"/>
            <a:r>
              <a:rPr lang="fa-IR" sz="1800" dirty="0">
                <a:solidFill>
                  <a:srgbClr val="BA055E"/>
                </a:solidFill>
                <a:latin typeface="Aviny" panose="020B0506030804020204" pitchFamily="34" charset="-78"/>
                <a:cs typeface="Aviny" panose="020B0506030804020204" pitchFamily="34" charset="-78"/>
              </a:rPr>
              <a:t>                واحد پرستاری به قسمت یا بخشی از ساختمان درمانگاه</a:t>
            </a:r>
          </a:p>
          <a:p>
            <a:pPr algn="r" rtl="1"/>
            <a:r>
              <a:rPr lang="fa-IR" sz="1800" dirty="0">
                <a:solidFill>
                  <a:srgbClr val="BA055E"/>
                </a:solidFill>
                <a:latin typeface="Aviny" panose="020B0506030804020204" pitchFamily="34" charset="-78"/>
                <a:cs typeface="Aviny" panose="020B0506030804020204" pitchFamily="34" charset="-78"/>
              </a:rPr>
              <a:t>            (بیمارستان، مطب و…) گفته می‌شود. یکی از راهکارهای</a:t>
            </a:r>
          </a:p>
          <a:p>
            <a:pPr algn="r" rtl="1"/>
            <a:r>
              <a:rPr lang="fa-IR" sz="1800" dirty="0">
                <a:solidFill>
                  <a:srgbClr val="BA055E"/>
                </a:solidFill>
                <a:latin typeface="Aviny" panose="020B0506030804020204" pitchFamily="34" charset="-78"/>
                <a:cs typeface="Aviny" panose="020B0506030804020204" pitchFamily="34" charset="-78"/>
              </a:rPr>
              <a:t>        هوشمند سازی بیمارستان‌ها نصب و راه اندازی تجهیزات </a:t>
            </a:r>
          </a:p>
          <a:p>
            <a:pPr algn="r" rtl="1"/>
            <a:r>
              <a:rPr lang="fa-IR" sz="1800" dirty="0">
                <a:solidFill>
                  <a:srgbClr val="BA055E"/>
                </a:solidFill>
                <a:latin typeface="Aviny" panose="020B0506030804020204" pitchFamily="34" charset="-78"/>
                <a:cs typeface="Aviny" panose="020B0506030804020204" pitchFamily="34" charset="-78"/>
              </a:rPr>
              <a:t>    سیستم احضار پرستار و سامانه اعلام کد اضطراری بیمارستان</a:t>
            </a:r>
          </a:p>
          <a:p>
            <a:pPr algn="r" rtl="1"/>
            <a:r>
              <a:rPr lang="fa-IR" sz="1800" dirty="0">
                <a:solidFill>
                  <a:srgbClr val="BA055E"/>
                </a:solidFill>
                <a:latin typeface="Aviny" panose="020B0506030804020204" pitchFamily="34" charset="-78"/>
                <a:cs typeface="Aviny" panose="020B0506030804020204" pitchFamily="34" charset="-78"/>
              </a:rPr>
              <a:t>   می‌باشد.</a:t>
            </a:r>
            <a:endParaRPr lang="en-US" sz="1800" dirty="0">
              <a:solidFill>
                <a:srgbClr val="BA055E"/>
              </a:solidFill>
              <a:latin typeface="Aviny" panose="020B0506030804020204" pitchFamily="34" charset="-78"/>
              <a:cs typeface="Aviny" panose="020B0506030804020204" pitchFamily="34" charset="-78"/>
            </a:endParaRPr>
          </a:p>
        </p:txBody>
      </p:sp>
      <p:sp>
        <p:nvSpPr>
          <p:cNvPr id="13" name="TextBox 12">
            <a:extLst>
              <a:ext uri="{FF2B5EF4-FFF2-40B4-BE49-F238E27FC236}">
                <a16:creationId xmlns:a16="http://schemas.microsoft.com/office/drawing/2014/main" id="{DAA69D97-1680-48B9-B848-5F7CA94E9181}"/>
              </a:ext>
            </a:extLst>
          </p:cNvPr>
          <p:cNvSpPr txBox="1"/>
          <p:nvPr/>
        </p:nvSpPr>
        <p:spPr>
          <a:xfrm>
            <a:off x="-106619" y="3086240"/>
            <a:ext cx="3993401" cy="2031325"/>
          </a:xfrm>
          <a:prstGeom prst="rect">
            <a:avLst/>
          </a:prstGeom>
          <a:noFill/>
        </p:spPr>
        <p:txBody>
          <a:bodyPr wrap="none" rtlCol="0">
            <a:spAutoFit/>
          </a:bodyPr>
          <a:lstStyle/>
          <a:p>
            <a:pPr algn="r" rtl="1"/>
            <a:r>
              <a:rPr lang="fa-IR" sz="1800" dirty="0">
                <a:solidFill>
                  <a:srgbClr val="E62A2B"/>
                </a:solidFill>
                <a:latin typeface="Aviny" panose="020B0506030804020204" pitchFamily="34" charset="-78"/>
                <a:cs typeface="Aviny" panose="020B0506030804020204" pitchFamily="34" charset="-78"/>
              </a:rPr>
              <a:t>  احضار پرستار در حالت کلی به فراخواندن واحد پرستاری به</a:t>
            </a:r>
          </a:p>
          <a:p>
            <a:pPr algn="r" rtl="1"/>
            <a:r>
              <a:rPr lang="fa-IR" sz="1800" dirty="0">
                <a:solidFill>
                  <a:srgbClr val="E62A2B"/>
                </a:solidFill>
                <a:latin typeface="Aviny" panose="020B0506030804020204" pitchFamily="34" charset="-78"/>
                <a:cs typeface="Aviny" panose="020B0506030804020204" pitchFamily="34" charset="-78"/>
              </a:rPr>
              <a:t>            قسمت یا بخشی از ساختمان درمانگاه (بیمارستان، مطب</a:t>
            </a:r>
          </a:p>
          <a:p>
            <a:pPr algn="r" rtl="1"/>
            <a:r>
              <a:rPr lang="fa-IR" sz="1800" dirty="0">
                <a:solidFill>
                  <a:srgbClr val="E62A2B"/>
                </a:solidFill>
                <a:latin typeface="Aviny" panose="020B0506030804020204" pitchFamily="34" charset="-78"/>
                <a:cs typeface="Aviny" panose="020B0506030804020204" pitchFamily="34" charset="-78"/>
              </a:rPr>
              <a:t>                   و…)  گفته می‌شود. این سیستم در کنسول بالاسری</a:t>
            </a:r>
          </a:p>
          <a:p>
            <a:pPr algn="r" rtl="1"/>
            <a:r>
              <a:rPr lang="fa-IR" sz="1800" dirty="0">
                <a:solidFill>
                  <a:srgbClr val="E62A2B"/>
                </a:solidFill>
                <a:latin typeface="Aviny" panose="020B0506030804020204" pitchFamily="34" charset="-78"/>
                <a:cs typeface="Aviny" panose="020B0506030804020204" pitchFamily="34" charset="-78"/>
              </a:rPr>
              <a:t>                     تخت بیمار قرار می‌گیرد.این سیستم به بیماران اجازه</a:t>
            </a:r>
          </a:p>
          <a:p>
            <a:pPr algn="r" rtl="1"/>
            <a:r>
              <a:rPr lang="fa-IR" sz="1800" dirty="0">
                <a:solidFill>
                  <a:srgbClr val="E62A2B"/>
                </a:solidFill>
                <a:latin typeface="Aviny" panose="020B0506030804020204" pitchFamily="34" charset="-78"/>
                <a:cs typeface="Aviny" panose="020B0506030804020204" pitchFamily="34" charset="-78"/>
              </a:rPr>
              <a:t>                   می‌دهد درخواست‌های رسیدگی، بهداشتی و … خود را</a:t>
            </a:r>
          </a:p>
          <a:p>
            <a:pPr algn="r" rtl="1"/>
            <a:r>
              <a:rPr lang="fa-IR" sz="1800" dirty="0">
                <a:solidFill>
                  <a:srgbClr val="E62A2B"/>
                </a:solidFill>
                <a:latin typeface="Aviny" panose="020B0506030804020204" pitchFamily="34" charset="-78"/>
                <a:cs typeface="Aviny" panose="020B0506030804020204" pitchFamily="34" charset="-78"/>
              </a:rPr>
              <a:t>                از راه دور با پرستار یا سایر کارکنان حاضر در درمانگاه در میان</a:t>
            </a:r>
          </a:p>
          <a:p>
            <a:pPr algn="r" rtl="1"/>
            <a:r>
              <a:rPr lang="fa-IR" sz="1800" dirty="0">
                <a:solidFill>
                  <a:srgbClr val="E62A2B"/>
                </a:solidFill>
                <a:latin typeface="Aviny" panose="020B0506030804020204" pitchFamily="34" charset="-78"/>
                <a:cs typeface="Aviny" panose="020B0506030804020204" pitchFamily="34" charset="-78"/>
              </a:rPr>
              <a:t>         بگذارند.</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7099" r="29743"/>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84132" y="0"/>
            <a:ext cx="3956531"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احضار پرستار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B4062E3D-679D-408E-B367-E114827D17A1}"/>
              </a:ext>
            </a:extLst>
          </p:cNvPr>
          <p:cNvSpPr txBox="1"/>
          <p:nvPr/>
        </p:nvSpPr>
        <p:spPr>
          <a:xfrm>
            <a:off x="-76688" y="1265274"/>
            <a:ext cx="3956531" cy="1477328"/>
          </a:xfrm>
          <a:prstGeom prst="rect">
            <a:avLst/>
          </a:prstGeom>
          <a:noFill/>
        </p:spPr>
        <p:txBody>
          <a:bodyPr wrap="square" rtlCol="0">
            <a:spAutoFit/>
          </a:bodyPr>
          <a:lstStyle/>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هنگامی که دکمه احضار پرستار فشار داده می‌شود،</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درخواست وی به دستگاه مرکزی مستقر در ایستگاه پرستاری</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انتقال داده شده و به پرستاران حاضر در ایستگاه پرستاری</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با استفاده از آلارم و چراغ چشمک زن هشدار می‌دهد و</a:t>
            </a:r>
            <a:endParaRPr lang="en-US" sz="1800" dirty="0">
              <a:solidFill>
                <a:srgbClr val="E62A2B"/>
              </a:solidFill>
              <a:latin typeface="Aviny" panose="020B0506030804020204" pitchFamily="34" charset="-78"/>
              <a:cs typeface="Aviny" panose="020B0506030804020204" pitchFamily="34" charset="-78"/>
            </a:endParaRPr>
          </a:p>
          <a:p>
            <a:pPr algn="r" rtl="1"/>
            <a:r>
              <a:rPr lang="fa-IR" sz="1800" dirty="0">
                <a:solidFill>
                  <a:srgbClr val="E62A2B"/>
                </a:solidFill>
                <a:latin typeface="Aviny" panose="020B0506030804020204" pitchFamily="34" charset="-78"/>
                <a:cs typeface="Aviny" panose="020B0506030804020204" pitchFamily="34" charset="-78"/>
              </a:rPr>
              <a:t> پرستار یا دستیار پرستار به احضارهای دریافتی رسیدگی می‌کنند</a:t>
            </a:r>
            <a:endParaRPr lang="en-US" sz="1800" dirty="0">
              <a:solidFill>
                <a:srgbClr val="E62A2B"/>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AF72D953-A100-4A93-9A4A-8AACF4EB732F}"/>
              </a:ext>
            </a:extLst>
          </p:cNvPr>
          <p:cNvSpPr txBox="1"/>
          <p:nvPr/>
        </p:nvSpPr>
        <p:spPr>
          <a:xfrm>
            <a:off x="-25392" y="2817627"/>
            <a:ext cx="3905235" cy="1477328"/>
          </a:xfrm>
          <a:prstGeom prst="rect">
            <a:avLst/>
          </a:prstGeom>
          <a:noFill/>
        </p:spPr>
        <p:txBody>
          <a:bodyPr wrap="none" rtlCol="0">
            <a:spAutoFit/>
          </a:bodyPr>
          <a:lstStyle/>
          <a:p>
            <a:pPr algn="r" rtl="1"/>
            <a:r>
              <a:rPr lang="fa-IR" sz="1800" dirty="0">
                <a:solidFill>
                  <a:srgbClr val="BA055E"/>
                </a:solidFill>
                <a:latin typeface="Aviny" panose="020B0506030804020204" pitchFamily="34" charset="-78"/>
                <a:cs typeface="Aviny" panose="020B0506030804020204" pitchFamily="34" charset="-78"/>
              </a:rPr>
              <a:t>سیستم احضار پرستار هوشمند جهت استفاده مراکز درمانی و</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بیمارستان هایی که علاوه بر احضار پرستار نیاز به نمایش </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خودکار اطلاعات بیمار اعم از نام و نام خانوادگی،</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نوع بیماری ، تاریخ بستری ، پزشک معالج و .. نیز دارند</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طراحی و پیاده سازی شده است.</a:t>
            </a:r>
            <a:endParaRPr lang="en-US" sz="1800" dirty="0">
              <a:solidFill>
                <a:srgbClr val="BA055E"/>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311253636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47687" t="-667" r="11468" b="-667"/>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84132" y="0"/>
            <a:ext cx="3956531"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احضار پرستار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65279B8E-609A-400F-8A6E-D05E47DECA22}"/>
              </a:ext>
            </a:extLst>
          </p:cNvPr>
          <p:cNvSpPr txBox="1"/>
          <p:nvPr/>
        </p:nvSpPr>
        <p:spPr>
          <a:xfrm>
            <a:off x="-112334" y="1244010"/>
            <a:ext cx="4007828" cy="1477328"/>
          </a:xfrm>
          <a:prstGeom prst="rect">
            <a:avLst/>
          </a:prstGeom>
          <a:noFill/>
        </p:spPr>
        <p:txBody>
          <a:bodyPr wrap="none" rtlCol="0">
            <a:spAutoFit/>
          </a:bodyPr>
          <a:lstStyle/>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نیاز اکثر مراکز درمانی به جایگزینی یادداشت اطلاعات بیمار </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بر روی تخته وایت برد با سیستم هوشمندی که به صورت</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خودکار اطلاعات را نمایش دهد.</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یک نمایشگر ۵ اینچ به</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صورت اتوماتیک و با اتصال به سیستم </a:t>
            </a:r>
            <a:r>
              <a:rPr lang="en-US" sz="1800" dirty="0">
                <a:solidFill>
                  <a:srgbClr val="BA055E"/>
                </a:solidFill>
                <a:latin typeface="Aviny" panose="020B0506030804020204" pitchFamily="34" charset="-78"/>
                <a:cs typeface="Aviny" panose="020B0506030804020204" pitchFamily="34" charset="-78"/>
              </a:rPr>
              <a:t> HIS </a:t>
            </a:r>
            <a:r>
              <a:rPr lang="fa-IR" sz="1800" dirty="0">
                <a:solidFill>
                  <a:srgbClr val="BA055E"/>
                </a:solidFill>
                <a:latin typeface="Aviny" panose="020B0506030804020204" pitchFamily="34" charset="-78"/>
                <a:cs typeface="Aviny" panose="020B0506030804020204" pitchFamily="34" charset="-78"/>
              </a:rPr>
              <a:t>مرکز، اطلاعات</a:t>
            </a:r>
            <a:endParaRPr lang="en-US" sz="1800" dirty="0">
              <a:solidFill>
                <a:srgbClr val="BA055E"/>
              </a:solidFill>
              <a:latin typeface="Aviny" panose="020B0506030804020204" pitchFamily="34" charset="-78"/>
              <a:cs typeface="Aviny" panose="020B0506030804020204" pitchFamily="34" charset="-78"/>
            </a:endParaRPr>
          </a:p>
          <a:p>
            <a:pPr algn="r" rtl="1"/>
            <a:r>
              <a:rPr lang="fa-IR" sz="1800" dirty="0">
                <a:solidFill>
                  <a:srgbClr val="BA055E"/>
                </a:solidFill>
                <a:latin typeface="Aviny" panose="020B0506030804020204" pitchFamily="34" charset="-78"/>
                <a:cs typeface="Aviny" panose="020B0506030804020204" pitchFamily="34" charset="-78"/>
              </a:rPr>
              <a:t> بیمار را نمایش می دهد.</a:t>
            </a:r>
          </a:p>
        </p:txBody>
      </p:sp>
      <p:sp>
        <p:nvSpPr>
          <p:cNvPr id="8" name="TextBox 7">
            <a:extLst>
              <a:ext uri="{FF2B5EF4-FFF2-40B4-BE49-F238E27FC236}">
                <a16:creationId xmlns:a16="http://schemas.microsoft.com/office/drawing/2014/main" id="{B933EDED-A6DD-47D9-9358-0C525D1D1D5F}"/>
              </a:ext>
            </a:extLst>
          </p:cNvPr>
          <p:cNvSpPr txBox="1"/>
          <p:nvPr/>
        </p:nvSpPr>
        <p:spPr>
          <a:xfrm>
            <a:off x="-61302" y="3186383"/>
            <a:ext cx="3903633" cy="1754326"/>
          </a:xfrm>
          <a:prstGeom prst="rect">
            <a:avLst/>
          </a:prstGeom>
          <a:noFill/>
        </p:spPr>
        <p:txBody>
          <a:bodyPr wrap="none" rtlCol="0">
            <a:spAutoFit/>
          </a:bodyPr>
          <a:lstStyle/>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کلیه استانداردهای دیگر احضار پرستار فناوری بیمارستانی اعم</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از کلید زیربالشتی، چراغ سردری، کلید کششی،</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ارتباط</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صوتی دوطرفه با ایستگاه پرستاری ،کلید </a:t>
            </a:r>
            <a:r>
              <a:rPr lang="en-US" sz="1800" dirty="0">
                <a:solidFill>
                  <a:srgbClr val="E62A2B"/>
                </a:solidFill>
                <a:latin typeface="Aviny" panose="020B0506030804020204" pitchFamily="34" charset="-78"/>
                <a:cs typeface="Aviny" panose="020B0506030804020204" pitchFamily="34" charset="-78"/>
              </a:rPr>
              <a:t>CPR </a:t>
            </a: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در این سیستم موجود می باشد.</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کلیه سنسور های دما،</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دود، حرکت و کنترل تردد به صورت  ماژولار در این</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سیستم یکپارچه می شوند.</a:t>
            </a:r>
            <a:endParaRPr lang="en-US" sz="1800" dirty="0">
              <a:solidFill>
                <a:srgbClr val="E62A2B"/>
              </a:solidFill>
              <a:latin typeface="Aviny" panose="020B0506030804020204" pitchFamily="34" charset="-78"/>
              <a:cs typeface="Aviny" panose="020B0506030804020204" pitchFamily="34" charset="-78"/>
            </a:endParaRPr>
          </a:p>
        </p:txBody>
      </p:sp>
      <p:sp>
        <p:nvSpPr>
          <p:cNvPr id="9" name="Rectangle: Rounded Corners 8">
            <a:extLst>
              <a:ext uri="{FF2B5EF4-FFF2-40B4-BE49-F238E27FC236}">
                <a16:creationId xmlns:a16="http://schemas.microsoft.com/office/drawing/2014/main" id="{69EC0593-E6D5-45F7-8702-012E67316EB1}"/>
              </a:ext>
            </a:extLst>
          </p:cNvPr>
          <p:cNvSpPr/>
          <p:nvPr/>
        </p:nvSpPr>
        <p:spPr>
          <a:xfrm>
            <a:off x="-288035" y="2571750"/>
            <a:ext cx="2178549" cy="523220"/>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dirty="0">
              <a:solidFill>
                <a:schemeClr val="tx1"/>
              </a:solidFill>
              <a:latin typeface="Aviny" panose="020B0506030804020204" pitchFamily="34" charset="-78"/>
              <a:cs typeface="Aviny" panose="020B0506030804020204" pitchFamily="34" charset="-78"/>
            </a:endParaRPr>
          </a:p>
          <a:p>
            <a:pPr algn="r" rtl="1"/>
            <a:r>
              <a:rPr lang="fa-IR" dirty="0">
                <a:solidFill>
                  <a:schemeClr val="tx1"/>
                </a:solidFill>
                <a:latin typeface="Aviny" panose="020B0506030804020204" pitchFamily="34" charset="-78"/>
                <a:cs typeface="Aviny" panose="020B0506030804020204" pitchFamily="34" charset="-78"/>
              </a:rPr>
              <a:t>سیستم اطلاعات بیمارستان </a:t>
            </a:r>
            <a:r>
              <a:rPr lang="en-US" dirty="0">
                <a:solidFill>
                  <a:schemeClr val="tx1"/>
                </a:solidFill>
                <a:latin typeface="Aviny" panose="020B0506030804020204" pitchFamily="34" charset="-78"/>
                <a:cs typeface="Aviny" panose="020B0506030804020204" pitchFamily="34" charset="-78"/>
              </a:rPr>
              <a:t>(HIS)</a:t>
            </a:r>
            <a:r>
              <a:rPr lang="fa-IR" dirty="0">
                <a:solidFill>
                  <a:schemeClr val="tx1"/>
                </a:solidFill>
                <a:latin typeface="Aviny" panose="020B0506030804020204" pitchFamily="34" charset="-78"/>
                <a:cs typeface="Aviny" panose="020B0506030804020204" pitchFamily="34" charset="-78"/>
              </a:rPr>
              <a:t> </a:t>
            </a:r>
            <a:endParaRPr lang="en-US" dirty="0">
              <a:solidFill>
                <a:schemeClr val="tx1"/>
              </a:solidFill>
              <a:latin typeface="Aviny" panose="020B0506030804020204" pitchFamily="34" charset="-78"/>
              <a:cs typeface="Aviny" panose="020B0506030804020204" pitchFamily="34" charset="-78"/>
            </a:endParaRPr>
          </a:p>
          <a:p>
            <a:pPr algn="r" rtl="1"/>
            <a:r>
              <a:rPr lang="en-US" dirty="0">
                <a:solidFill>
                  <a:schemeClr val="tx1"/>
                </a:solidFill>
                <a:latin typeface="Aviny" panose="020B0506030804020204" pitchFamily="34" charset="-78"/>
                <a:cs typeface="Aviny" panose="020B0506030804020204" pitchFamily="34" charset="-78"/>
              </a:rPr>
              <a:t>Hospital  information system</a:t>
            </a:r>
          </a:p>
          <a:p>
            <a:pPr algn="r"/>
            <a:endParaRPr lang="en-US" dirty="0"/>
          </a:p>
        </p:txBody>
      </p:sp>
    </p:spTree>
    <p:extLst>
      <p:ext uri="{BB962C8B-B14F-4D97-AF65-F5344CB8AC3E}">
        <p14:creationId xmlns:p14="http://schemas.microsoft.com/office/powerpoint/2010/main" val="372905705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3" name="Picture 2">
            <a:extLst>
              <a:ext uri="{FF2B5EF4-FFF2-40B4-BE49-F238E27FC236}">
                <a16:creationId xmlns:a16="http://schemas.microsoft.com/office/drawing/2014/main" id="{A1FF9C9A-DD89-4987-8350-36CFEB406C82}"/>
              </a:ext>
            </a:extLst>
          </p:cNvPr>
          <p:cNvPicPr>
            <a:picLocks noChangeAspect="1"/>
          </p:cNvPicPr>
          <p:nvPr/>
        </p:nvPicPr>
        <p:blipFill rotWithShape="1">
          <a:blip r:embed="rId3"/>
          <a:srcRect/>
          <a:stretch/>
        </p:blipFill>
        <p:spPr>
          <a:xfrm>
            <a:off x="616688" y="116958"/>
            <a:ext cx="3955312" cy="2591412"/>
          </a:xfrm>
          <a:prstGeom prst="round2DiagRect">
            <a:avLst/>
          </a:prstGeom>
        </p:spPr>
      </p:pic>
      <p:sp>
        <p:nvSpPr>
          <p:cNvPr id="5" name="TextBox 4">
            <a:extLst>
              <a:ext uri="{FF2B5EF4-FFF2-40B4-BE49-F238E27FC236}">
                <a16:creationId xmlns:a16="http://schemas.microsoft.com/office/drawing/2014/main" id="{C172F59E-4B9C-4F5E-949F-BD36FED92C42}"/>
              </a:ext>
            </a:extLst>
          </p:cNvPr>
          <p:cNvSpPr txBox="1"/>
          <p:nvPr/>
        </p:nvSpPr>
        <p:spPr>
          <a:xfrm>
            <a:off x="4572000" y="2571750"/>
            <a:ext cx="3417923" cy="1323439"/>
          </a:xfrm>
          <a:prstGeom prst="rect">
            <a:avLst/>
          </a:prstGeom>
          <a:noFill/>
        </p:spPr>
        <p:txBody>
          <a:bodyPr wrap="none" rtlCol="0">
            <a:spAutoFit/>
          </a:bodyPr>
          <a:lstStyle/>
          <a:p>
            <a:pPr marL="285750" indent="-285750" algn="r" rtl="1">
              <a:buClr>
                <a:srgbClr val="E62A2B"/>
              </a:buClr>
              <a:buFont typeface="Arial" panose="020B0604020202020204" pitchFamily="34" charset="0"/>
              <a:buChar char="•"/>
            </a:pPr>
            <a:r>
              <a:rPr lang="fa-IR" sz="2000" dirty="0">
                <a:solidFill>
                  <a:srgbClr val="BA055E"/>
                </a:solidFill>
                <a:latin typeface="Aviny" panose="020B0506030804020204" pitchFamily="34" charset="-78"/>
                <a:cs typeface="Aviny" panose="020B0506030804020204" pitchFamily="34" charset="-78"/>
              </a:rPr>
              <a:t>قابلیت اندازه گیری فعالیت های پرستاران</a:t>
            </a:r>
          </a:p>
          <a:p>
            <a:pPr marL="285750" indent="-285750" algn="r" rtl="1">
              <a:buClr>
                <a:srgbClr val="E62A2B"/>
              </a:buClr>
              <a:buFont typeface="Arial" panose="020B0604020202020204" pitchFamily="34" charset="0"/>
              <a:buChar char="•"/>
            </a:pPr>
            <a:r>
              <a:rPr lang="fa-IR" sz="2000" dirty="0">
                <a:solidFill>
                  <a:srgbClr val="BA055E"/>
                </a:solidFill>
                <a:latin typeface="Aviny" panose="020B0506030804020204" pitchFamily="34" charset="-78"/>
                <a:cs typeface="Aviny" panose="020B0506030804020204" pitchFamily="34" charset="-78"/>
              </a:rPr>
              <a:t>افزایش رضایتمندی بیماران</a:t>
            </a:r>
          </a:p>
          <a:p>
            <a:pPr marL="285750" indent="-285750" algn="r" rtl="1">
              <a:buClr>
                <a:srgbClr val="E62A2B"/>
              </a:buClr>
              <a:buFont typeface="Arial" panose="020B0604020202020204" pitchFamily="34" charset="0"/>
              <a:buChar char="•"/>
            </a:pPr>
            <a:r>
              <a:rPr lang="fa-IR" sz="2000" dirty="0">
                <a:solidFill>
                  <a:srgbClr val="BA055E"/>
                </a:solidFill>
                <a:latin typeface="Aviny" panose="020B0506030804020204" pitchFamily="34" charset="-78"/>
                <a:cs typeface="Aviny" panose="020B0506030804020204" pitchFamily="34" charset="-78"/>
              </a:rPr>
              <a:t>قابلیت ضبط و پیگیری مکالمات</a:t>
            </a:r>
          </a:p>
          <a:p>
            <a:pPr marL="285750" indent="-285750" algn="r" rtl="1">
              <a:buClr>
                <a:srgbClr val="E62A2B"/>
              </a:buClr>
              <a:buFont typeface="Arial" panose="020B0604020202020204" pitchFamily="34" charset="0"/>
              <a:buChar char="•"/>
            </a:pPr>
            <a:r>
              <a:rPr lang="fa-IR" sz="2000" dirty="0">
                <a:solidFill>
                  <a:srgbClr val="BA055E"/>
                </a:solidFill>
                <a:latin typeface="Aviny" panose="020B0506030804020204" pitchFamily="34" charset="-78"/>
                <a:cs typeface="Aviny" panose="020B0506030804020204" pitchFamily="34" charset="-78"/>
              </a:rPr>
              <a:t>یکپارچه با ابزارهای همراه مانند موبایل</a:t>
            </a:r>
          </a:p>
        </p:txBody>
      </p:sp>
      <p:sp>
        <p:nvSpPr>
          <p:cNvPr id="9" name="TextBox 8">
            <a:extLst>
              <a:ext uri="{FF2B5EF4-FFF2-40B4-BE49-F238E27FC236}">
                <a16:creationId xmlns:a16="http://schemas.microsoft.com/office/drawing/2014/main" id="{2AA732B8-99BF-4A6C-A1CC-73AC6C801C28}"/>
              </a:ext>
            </a:extLst>
          </p:cNvPr>
          <p:cNvSpPr txBox="1"/>
          <p:nvPr/>
        </p:nvSpPr>
        <p:spPr>
          <a:xfrm>
            <a:off x="2444611" y="3895189"/>
            <a:ext cx="5253361" cy="646331"/>
          </a:xfrm>
          <a:prstGeom prst="rect">
            <a:avLst/>
          </a:prstGeom>
          <a:noFill/>
        </p:spPr>
        <p:txBody>
          <a:bodyPr wrap="none" rtlCol="0">
            <a:spAutoFit/>
          </a:bodyPr>
          <a:lstStyle/>
          <a:p>
            <a:pPr marL="342900" indent="-342900" algn="r" rtl="1">
              <a:buClr>
                <a:srgbClr val="BA055E"/>
              </a:buClr>
              <a:buFont typeface="Wingdings" panose="05000000000000000000" pitchFamily="2" charset="2"/>
              <a:buChar char="§"/>
            </a:pPr>
            <a:r>
              <a:rPr lang="fa-IR" sz="1800" dirty="0">
                <a:solidFill>
                  <a:srgbClr val="E62A2B"/>
                </a:solidFill>
                <a:latin typeface="Aviny" panose="020B0506030804020204" pitchFamily="34" charset="-78"/>
                <a:cs typeface="Aviny" panose="020B0506030804020204" pitchFamily="34" charset="-78"/>
              </a:rPr>
              <a:t>سیستم بر روی کابل کشی استاندارد بیمارستان تحت پروتکل </a:t>
            </a:r>
            <a:r>
              <a:rPr lang="en-US" sz="1800" dirty="0">
                <a:solidFill>
                  <a:srgbClr val="E62A2B"/>
                </a:solidFill>
                <a:latin typeface="Aviny" panose="020B0506030804020204" pitchFamily="34" charset="-78"/>
                <a:cs typeface="Aviny" panose="020B0506030804020204" pitchFamily="34" charset="-78"/>
              </a:rPr>
              <a:t>TCP/IP</a:t>
            </a:r>
            <a:r>
              <a:rPr lang="fa-IR" sz="1800" dirty="0">
                <a:solidFill>
                  <a:srgbClr val="E62A2B"/>
                </a:solidFill>
                <a:latin typeface="Aviny" panose="020B0506030804020204" pitchFamily="34" charset="-78"/>
                <a:cs typeface="Aviny" panose="020B0506030804020204" pitchFamily="34" charset="-78"/>
              </a:rPr>
              <a:t> </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کار میکند</a:t>
            </a:r>
          </a:p>
          <a:p>
            <a:pPr marL="342900" indent="-342900" algn="r" rtl="1">
              <a:buClr>
                <a:srgbClr val="BA055E"/>
              </a:buClr>
              <a:buFont typeface="Wingdings" panose="05000000000000000000" pitchFamily="2" charset="2"/>
              <a:buChar char="§"/>
            </a:pPr>
            <a:r>
              <a:rPr lang="fa-IR" sz="1800" dirty="0">
                <a:solidFill>
                  <a:srgbClr val="E62A2B"/>
                </a:solidFill>
                <a:latin typeface="Aviny" panose="020B0506030804020204" pitchFamily="34" charset="-78"/>
                <a:cs typeface="Aviny" panose="020B0506030804020204" pitchFamily="34" charset="-78"/>
              </a:rPr>
              <a:t>زیر ساخت اینترنت اشیاء بر روی این سیستم وجود دارد</a:t>
            </a:r>
          </a:p>
        </p:txBody>
      </p:sp>
    </p:spTree>
    <p:extLst>
      <p:ext uri="{BB962C8B-B14F-4D97-AF65-F5344CB8AC3E}">
        <p14:creationId xmlns:p14="http://schemas.microsoft.com/office/powerpoint/2010/main" val="1914366164"/>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30005" t="-2870" r="22635" b="2870"/>
          <a:stretch/>
        </p:blipFill>
        <p:spPr>
          <a:xfrm>
            <a:off x="4821786" y="-144966"/>
            <a:ext cx="4389120" cy="5266999"/>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974412" y="0"/>
            <a:ext cx="2375970"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تلفن تحت شبکه</a:t>
            </a:r>
            <a:endParaRPr lang="en-US" sz="3600" dirty="0">
              <a:solidFill>
                <a:srgbClr val="7B146C"/>
              </a:solidFill>
              <a:latin typeface="Aviny" panose="020B0506030804020204" pitchFamily="34" charset="-78"/>
              <a:cs typeface="Aviny" panose="020B0506030804020204" pitchFamily="34" charset="-78"/>
            </a:endParaRPr>
          </a:p>
        </p:txBody>
      </p:sp>
      <p:sp>
        <p:nvSpPr>
          <p:cNvPr id="5" name="TextBox 4">
            <a:extLst>
              <a:ext uri="{FF2B5EF4-FFF2-40B4-BE49-F238E27FC236}">
                <a16:creationId xmlns:a16="http://schemas.microsoft.com/office/drawing/2014/main" id="{6C9B9BE2-2B85-4D18-AF40-F8F9DB675A59}"/>
              </a:ext>
            </a:extLst>
          </p:cNvPr>
          <p:cNvSpPr txBox="1"/>
          <p:nvPr/>
        </p:nvSpPr>
        <p:spPr>
          <a:xfrm>
            <a:off x="-3595484" y="914399"/>
            <a:ext cx="7484438" cy="3785652"/>
          </a:xfrm>
          <a:prstGeom prst="rect">
            <a:avLst/>
          </a:prstGeom>
          <a:noFill/>
        </p:spPr>
        <p:txBody>
          <a:bodyPr wrap="square" rtlCol="0">
            <a:spAutoFit/>
          </a:bodyPr>
          <a:lstStyle/>
          <a:p>
            <a:pPr algn="r" rtl="1"/>
            <a:r>
              <a:rPr lang="en-US" sz="1600" dirty="0">
                <a:solidFill>
                  <a:srgbClr val="EB2B2B"/>
                </a:solidFill>
                <a:latin typeface="Aviny" panose="020B0506030804020204" pitchFamily="34" charset="-78"/>
                <a:cs typeface="Aviny" panose="020B0506030804020204" pitchFamily="34" charset="-78"/>
              </a:rPr>
              <a:t>     </a:t>
            </a:r>
            <a:r>
              <a:rPr lang="fa-IR" sz="1600" dirty="0">
                <a:solidFill>
                  <a:srgbClr val="EB2B2B"/>
                </a:solidFill>
                <a:latin typeface="Aviny" panose="020B0506030804020204" pitchFamily="34" charset="-78"/>
                <a:cs typeface="Aviny" panose="020B0506030804020204" pitchFamily="34" charset="-78"/>
              </a:rPr>
              <a:t>استفاده از کابل کشی های شبکه</a:t>
            </a:r>
          </a:p>
          <a:p>
            <a:pPr algn="r" rtl="1"/>
            <a:r>
              <a:rPr lang="en-US" sz="1600" dirty="0">
                <a:solidFill>
                  <a:srgbClr val="EB2B2B"/>
                </a:solidFill>
                <a:latin typeface="Aviny" panose="020B0506030804020204" pitchFamily="34" charset="-78"/>
                <a:cs typeface="Aviny" panose="020B0506030804020204" pitchFamily="34" charset="-78"/>
              </a:rPr>
              <a:t>  </a:t>
            </a:r>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امکانات تلفنی بسیار بیشتر از جمله کیفیت صدای </a:t>
            </a:r>
            <a:r>
              <a:rPr lang="en-US" sz="1600" dirty="0">
                <a:solidFill>
                  <a:srgbClr val="C10360"/>
                </a:solidFill>
                <a:latin typeface="Aviny" panose="020B0506030804020204" pitchFamily="34" charset="-78"/>
                <a:cs typeface="Aviny" panose="020B0506030804020204" pitchFamily="34" charset="-78"/>
              </a:rPr>
              <a:t>HD، </a:t>
            </a:r>
            <a:r>
              <a:rPr lang="fa-IR" sz="1600" dirty="0">
                <a:solidFill>
                  <a:srgbClr val="C10360"/>
                </a:solidFill>
                <a:latin typeface="Aviny" panose="020B0506030804020204" pitchFamily="34" charset="-78"/>
                <a:cs typeface="Aviny" panose="020B0506030804020204" pitchFamily="34" charset="-78"/>
              </a:rPr>
              <a:t>قابلیت</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ضبط مکالمات و مانیتورینگ آنها به صورت آنلاین از داخل و یا</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 بیرون شبکه ، امکان انتقال داخلی ها و جابجایی آنها به آسانی و</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 تنها با جابجایی گوشی تلفن ، دفترچه تلفن مرکزی، نشان دادن نام</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 و مشخصات هر داخلی در هنگام تماس و ...</a:t>
            </a:r>
          </a:p>
          <a:p>
            <a:pPr algn="r" rtl="1"/>
            <a:r>
              <a:rPr lang="fa-IR" sz="1600" dirty="0">
                <a:solidFill>
                  <a:srgbClr val="EB2B2B"/>
                </a:solidFill>
                <a:latin typeface="Aviny" panose="020B0506030804020204" pitchFamily="34" charset="-78"/>
                <a:cs typeface="Aviny" panose="020B0506030804020204" pitchFamily="34" charset="-78"/>
              </a:rPr>
              <a:t>امکان اتصاال دو یا چند ساختمان و یا مرکز یک سازمان به هم تحت</a:t>
            </a:r>
            <a:endParaRPr lang="en-US" sz="1600" dirty="0">
              <a:solidFill>
                <a:srgbClr val="EB2B2B"/>
              </a:solidFill>
              <a:latin typeface="Aviny" panose="020B0506030804020204" pitchFamily="34" charset="-78"/>
              <a:cs typeface="Aviny" panose="020B0506030804020204" pitchFamily="34" charset="-78"/>
            </a:endParaRPr>
          </a:p>
          <a:p>
            <a:pPr algn="r" rtl="1"/>
            <a:r>
              <a:rPr lang="fa-IR" sz="1600" dirty="0">
                <a:solidFill>
                  <a:srgbClr val="EB2B2B"/>
                </a:solidFill>
                <a:latin typeface="Aviny" panose="020B0506030804020204" pitchFamily="34" charset="-78"/>
                <a:cs typeface="Aviny" panose="020B0506030804020204" pitchFamily="34" charset="-78"/>
              </a:rPr>
              <a:t> پوشش یک شبکه تلفنی واحد</a:t>
            </a:r>
          </a:p>
          <a:p>
            <a:pPr algn="r" rtl="1"/>
            <a:r>
              <a:rPr lang="fa-IR" sz="1600" dirty="0">
                <a:solidFill>
                  <a:srgbClr val="C10360"/>
                </a:solidFill>
                <a:latin typeface="Aviny" panose="020B0506030804020204" pitchFamily="34" charset="-78"/>
                <a:cs typeface="Aviny" panose="020B0506030804020204" pitchFamily="34" charset="-78"/>
              </a:rPr>
              <a:t>امکان اتصال به شبکه تلفنی داخلی از طریق اینترنت که موجب</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کاهش محسوس هزینه مکالمات شرکت ها و سازمان ها خواهد شد</a:t>
            </a:r>
          </a:p>
          <a:p>
            <a:pPr algn="r" rtl="1"/>
            <a:r>
              <a:rPr lang="en-US" sz="1600" dirty="0">
                <a:solidFill>
                  <a:srgbClr val="EB2B2B"/>
                </a:solidFill>
                <a:latin typeface="Aviny" panose="020B0506030804020204" pitchFamily="34" charset="-78"/>
                <a:cs typeface="Aviny" panose="020B0506030804020204" pitchFamily="34" charset="-78"/>
              </a:rPr>
              <a:t>        </a:t>
            </a:r>
            <a:r>
              <a:rPr lang="fa-IR" sz="1600" dirty="0">
                <a:solidFill>
                  <a:srgbClr val="EB2B2B"/>
                </a:solidFill>
                <a:latin typeface="Aviny" panose="020B0506030804020204" pitchFamily="34" charset="-78"/>
                <a:cs typeface="Aviny" panose="020B0506030804020204" pitchFamily="34" charset="-78"/>
              </a:rPr>
              <a:t>اماکن استفاده از نرم افزارهای تلفنی روی کامپیوتر به عنوان یک</a:t>
            </a:r>
            <a:endParaRPr lang="en-US" sz="1600" dirty="0">
              <a:solidFill>
                <a:srgbClr val="EB2B2B"/>
              </a:solidFill>
              <a:latin typeface="Aviny" panose="020B0506030804020204" pitchFamily="34" charset="-78"/>
              <a:cs typeface="Aviny" panose="020B0506030804020204" pitchFamily="34" charset="-78"/>
            </a:endParaRPr>
          </a:p>
          <a:p>
            <a:pPr algn="r" rtl="1"/>
            <a:r>
              <a:rPr lang="en-US" sz="1600" dirty="0">
                <a:solidFill>
                  <a:srgbClr val="EB2B2B"/>
                </a:solidFill>
                <a:latin typeface="Aviny" panose="020B0506030804020204" pitchFamily="34" charset="-78"/>
                <a:cs typeface="Aviny" panose="020B0506030804020204" pitchFamily="34" charset="-78"/>
              </a:rPr>
              <a:t>                </a:t>
            </a:r>
            <a:r>
              <a:rPr lang="fa-IR" sz="1600" dirty="0">
                <a:solidFill>
                  <a:srgbClr val="EB2B2B"/>
                </a:solidFill>
                <a:latin typeface="Aviny" panose="020B0506030804020204" pitchFamily="34" charset="-78"/>
                <a:cs typeface="Aviny" panose="020B0506030804020204" pitchFamily="34" charset="-78"/>
              </a:rPr>
              <a:t> گوشی تلفن داخلی</a:t>
            </a:r>
          </a:p>
          <a:p>
            <a:pPr algn="r" rtl="1"/>
            <a:r>
              <a:rPr lang="en-US" sz="1600" dirty="0">
                <a:solidFill>
                  <a:srgbClr val="EB2B2B"/>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اتصال به نرم افزارهای </a:t>
            </a:r>
            <a:r>
              <a:rPr lang="en-US" sz="1600" dirty="0">
                <a:solidFill>
                  <a:srgbClr val="C10360"/>
                </a:solidFill>
                <a:latin typeface="Aviny" panose="020B0506030804020204" pitchFamily="34" charset="-78"/>
                <a:cs typeface="Aviny" panose="020B0506030804020204" pitchFamily="34" charset="-78"/>
              </a:rPr>
              <a:t>HIS، CRM ، </a:t>
            </a:r>
            <a:r>
              <a:rPr lang="fa-IR" sz="1600" dirty="0">
                <a:solidFill>
                  <a:srgbClr val="C10360"/>
                </a:solidFill>
                <a:latin typeface="Aviny" panose="020B0506030804020204" pitchFamily="34" charset="-78"/>
                <a:cs typeface="Aviny" panose="020B0506030804020204" pitchFamily="34" charset="-78"/>
              </a:rPr>
              <a:t>اتوماسیون و ... جهت ارائه</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 اطلاعات تلفنی و </a:t>
            </a:r>
            <a:r>
              <a:rPr lang="en-US" sz="1600" dirty="0">
                <a:solidFill>
                  <a:srgbClr val="C10360"/>
                </a:solidFill>
                <a:latin typeface="Aviny" panose="020B0506030804020204" pitchFamily="34" charset="-78"/>
                <a:cs typeface="Aviny" panose="020B0506030804020204" pitchFamily="34" charset="-78"/>
              </a:rPr>
              <a:t> SMS </a:t>
            </a:r>
            <a:r>
              <a:rPr lang="fa-IR" sz="1600" dirty="0">
                <a:solidFill>
                  <a:srgbClr val="C10360"/>
                </a:solidFill>
                <a:latin typeface="Aviny" panose="020B0506030804020204" pitchFamily="34" charset="-78"/>
                <a:cs typeface="Aviny" panose="020B0506030804020204" pitchFamily="34" charset="-78"/>
              </a:rPr>
              <a:t>به مشتری یا بیمار</a:t>
            </a:r>
          </a:p>
          <a:p>
            <a:pPr algn="r" rtl="1"/>
            <a:r>
              <a:rPr lang="en-US" sz="1600" dirty="0">
                <a:solidFill>
                  <a:srgbClr val="EB2B2B"/>
                </a:solidFill>
                <a:latin typeface="Aviny" panose="020B0506030804020204" pitchFamily="34" charset="-78"/>
                <a:cs typeface="Aviny" panose="020B0506030804020204" pitchFamily="34" charset="-78"/>
              </a:rPr>
              <a:t>                    </a:t>
            </a:r>
            <a:r>
              <a:rPr lang="fa-IR" sz="1600" dirty="0">
                <a:solidFill>
                  <a:srgbClr val="EB2B2B"/>
                </a:solidFill>
                <a:latin typeface="Aviny" panose="020B0506030804020204" pitchFamily="34" charset="-78"/>
                <a:cs typeface="Aviny" panose="020B0506030804020204" pitchFamily="34" charset="-78"/>
              </a:rPr>
              <a:t>امکان ارتباط تصویری داخلی و یا با بیرون مرکز</a:t>
            </a:r>
          </a:p>
        </p:txBody>
      </p:sp>
    </p:spTree>
    <p:extLst>
      <p:ext uri="{BB962C8B-B14F-4D97-AF65-F5344CB8AC3E}">
        <p14:creationId xmlns:p14="http://schemas.microsoft.com/office/powerpoint/2010/main" val="931975126"/>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grpSp>
        <p:nvGrpSpPr>
          <p:cNvPr id="181" name="Google Shape;181;p19"/>
          <p:cNvGrpSpPr/>
          <p:nvPr/>
        </p:nvGrpSpPr>
        <p:grpSpPr>
          <a:xfrm>
            <a:off x="7711638" y="380961"/>
            <a:ext cx="1051289" cy="1023982"/>
            <a:chOff x="5926225" y="921350"/>
            <a:chExt cx="517800" cy="504350"/>
          </a:xfrm>
        </p:grpSpPr>
        <p:sp>
          <p:nvSpPr>
            <p:cNvPr id="182" name="Google Shape;182;p1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accent5"/>
            </a:solidFill>
            <a:ln>
              <a:noFill/>
            </a:ln>
            <a:effectLst>
              <a:outerShdw blurRad="200025" dist="666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83" name="Google Shape;183;p1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accent5"/>
            </a:solidFill>
            <a:ln>
              <a:noFill/>
            </a:ln>
            <a:effectLst>
              <a:outerShdw blurRad="200025" dist="666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 name="TextBox 5">
            <a:extLst>
              <a:ext uri="{FF2B5EF4-FFF2-40B4-BE49-F238E27FC236}">
                <a16:creationId xmlns:a16="http://schemas.microsoft.com/office/drawing/2014/main" id="{DEE2B35A-CC95-434D-9117-8C762A8045F8}"/>
              </a:ext>
            </a:extLst>
          </p:cNvPr>
          <p:cNvSpPr txBox="1"/>
          <p:nvPr/>
        </p:nvSpPr>
        <p:spPr>
          <a:xfrm>
            <a:off x="-8921748" y="1050443"/>
            <a:ext cx="15069159" cy="1477328"/>
          </a:xfrm>
          <a:prstGeom prst="rect">
            <a:avLst/>
          </a:prstGeom>
          <a:noFill/>
        </p:spPr>
        <p:txBody>
          <a:bodyPr wrap="square" rtlCol="0">
            <a:spAutoFit/>
          </a:bodyPr>
          <a:lstStyle/>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با توجه به برشمردن سامانه‌های مختلف الکترونیکی در بیمارستان‌های هوشمند باید گفت</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بستر انتقال اطلاعات در بیمارستانهای هوشمند سامانه‌های ارتباطی می‌باشند و بدون وجود</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سامانه‌های ارتباطی مناسب و کارا در بیمارستانها، هیچ یک از سامانه‌های مختلف نمی توانند</a:t>
            </a:r>
            <a:endParaRPr lang="en-US" sz="1800" dirty="0">
              <a:solidFill>
                <a:srgbClr val="C10360"/>
              </a:solidFill>
              <a:latin typeface="Aviny" panose="020B0506030804020204" pitchFamily="34" charset="-78"/>
              <a:cs typeface="Aviny" panose="020B0506030804020204" pitchFamily="34" charset="-78"/>
            </a:endParaRPr>
          </a:p>
          <a:p>
            <a:pPr algn="r" rtl="1"/>
            <a:r>
              <a:rPr lang="fa-IR" sz="1800" dirty="0">
                <a:solidFill>
                  <a:srgbClr val="C10360"/>
                </a:solidFill>
                <a:latin typeface="Aviny" panose="020B0506030804020204" pitchFamily="34" charset="-78"/>
                <a:cs typeface="Aviny" panose="020B0506030804020204" pitchFamily="34" charset="-78"/>
              </a:rPr>
              <a:t> عملکرد مطلوبی داشته باشند. سامانه‌های ارتباطی مختلفی در بیمارستانهای هوشمند امروزی ایفای</a:t>
            </a:r>
            <a:endParaRPr lang="en-US" sz="1800" dirty="0">
              <a:solidFill>
                <a:srgbClr val="C10360"/>
              </a:solidFill>
              <a:latin typeface="Aviny" panose="020B0506030804020204" pitchFamily="34" charset="-78"/>
              <a:cs typeface="Aviny" panose="020B0506030804020204" pitchFamily="34" charset="-78"/>
            </a:endParaRPr>
          </a:p>
          <a:p>
            <a:pPr algn="r" rtl="1"/>
            <a:r>
              <a:rPr lang="fa-IR" sz="1800" dirty="0">
                <a:solidFill>
                  <a:srgbClr val="C10360"/>
                </a:solidFill>
                <a:latin typeface="Aviny" panose="020B0506030804020204" pitchFamily="34" charset="-78"/>
                <a:cs typeface="Aviny" panose="020B0506030804020204" pitchFamily="34" charset="-78"/>
              </a:rPr>
              <a:t> نقش می‌نمایند که مهم ترین انها عبارتند از:</a:t>
            </a:r>
            <a:endParaRPr lang="en-US" sz="1800" dirty="0">
              <a:solidFill>
                <a:srgbClr val="C10360"/>
              </a:solidFill>
              <a:latin typeface="Aviny" panose="020B0506030804020204" pitchFamily="34" charset="-78"/>
              <a:cs typeface="Aviny" panose="020B0506030804020204" pitchFamily="34" charset="-78"/>
            </a:endParaRPr>
          </a:p>
        </p:txBody>
      </p:sp>
      <p:sp>
        <p:nvSpPr>
          <p:cNvPr id="13" name="TextBox 12">
            <a:extLst>
              <a:ext uri="{FF2B5EF4-FFF2-40B4-BE49-F238E27FC236}">
                <a16:creationId xmlns:a16="http://schemas.microsoft.com/office/drawing/2014/main" id="{7B48181A-40BE-49F3-9ABA-7FB287975697}"/>
              </a:ext>
            </a:extLst>
          </p:cNvPr>
          <p:cNvSpPr txBox="1"/>
          <p:nvPr/>
        </p:nvSpPr>
        <p:spPr>
          <a:xfrm>
            <a:off x="69934" y="0"/>
            <a:ext cx="5264583"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سامانه‌های ارتباطی</a:t>
            </a:r>
            <a:r>
              <a:rPr lang="en-US" sz="3600" dirty="0">
                <a:solidFill>
                  <a:srgbClr val="7B146C"/>
                </a:solidFill>
                <a:latin typeface="Aviny" panose="020B0506030804020204" pitchFamily="34" charset="-78"/>
                <a:cs typeface="Aviny" panose="020B0506030804020204" pitchFamily="34" charset="-78"/>
              </a:rPr>
              <a:t> </a:t>
            </a:r>
            <a:r>
              <a:rPr lang="fa-IR" sz="3600" dirty="0">
                <a:solidFill>
                  <a:srgbClr val="7B146C"/>
                </a:solidFill>
                <a:latin typeface="Aviny" panose="020B0506030804020204" pitchFamily="34" charset="-78"/>
                <a:cs typeface="Aviny" panose="020B0506030804020204" pitchFamily="34" charset="-78"/>
              </a:rPr>
              <a:t> بیمارستان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7" name="TextBox 6">
            <a:extLst>
              <a:ext uri="{FF2B5EF4-FFF2-40B4-BE49-F238E27FC236}">
                <a16:creationId xmlns:a16="http://schemas.microsoft.com/office/drawing/2014/main" id="{2C39A2B8-F616-41C2-8D93-4D994EC33799}"/>
              </a:ext>
            </a:extLst>
          </p:cNvPr>
          <p:cNvSpPr txBox="1"/>
          <p:nvPr/>
        </p:nvSpPr>
        <p:spPr>
          <a:xfrm>
            <a:off x="991690" y="3205908"/>
            <a:ext cx="3379451" cy="1200329"/>
          </a:xfrm>
          <a:prstGeom prst="rect">
            <a:avLst/>
          </a:prstGeom>
          <a:noFill/>
        </p:spPr>
        <p:txBody>
          <a:bodyPr wrap="none" rtlCol="0">
            <a:spAutoFit/>
          </a:bodyPr>
          <a:lstStyle/>
          <a:p>
            <a:pPr marL="285750" indent="-285750" algn="r" rtl="1">
              <a:buClr>
                <a:srgbClr val="FDBD31"/>
              </a:buClr>
              <a:buFont typeface="Wingdings" panose="05000000000000000000" pitchFamily="2" charset="2"/>
              <a:buChar char="ü"/>
            </a:pPr>
            <a:r>
              <a:rPr lang="fa-IR" sz="1800" dirty="0">
                <a:solidFill>
                  <a:srgbClr val="EB2B2B"/>
                </a:solidFill>
                <a:latin typeface="Aviny" panose="020B0506030804020204" pitchFamily="34" charset="-78"/>
                <a:cs typeface="Aviny" panose="020B0506030804020204" pitchFamily="34" charset="-78"/>
              </a:rPr>
              <a:t>سیستم شبکه کامپیوتری </a:t>
            </a:r>
            <a:r>
              <a:rPr lang="en-US" sz="1800" dirty="0">
                <a:solidFill>
                  <a:srgbClr val="EB2B2B"/>
                </a:solidFill>
                <a:latin typeface="Aviny" panose="020B0506030804020204" pitchFamily="34" charset="-78"/>
                <a:cs typeface="Aviny" panose="020B0506030804020204" pitchFamily="34" charset="-78"/>
              </a:rPr>
              <a:t>(LAN/WAN &amp; WLAN)</a:t>
            </a:r>
          </a:p>
          <a:p>
            <a:pPr marL="285750" indent="-285750" algn="r" rtl="1">
              <a:buClr>
                <a:srgbClr val="FDBD31"/>
              </a:buClr>
              <a:buFont typeface="Wingdings" panose="05000000000000000000" pitchFamily="2" charset="2"/>
              <a:buChar char="ü"/>
            </a:pPr>
            <a:r>
              <a:rPr lang="fa-IR" sz="1800" dirty="0">
                <a:solidFill>
                  <a:srgbClr val="EB2B2B"/>
                </a:solidFill>
                <a:latin typeface="Aviny" panose="020B0506030804020204" pitchFamily="34" charset="-78"/>
                <a:cs typeface="Aviny" panose="020B0506030804020204" pitchFamily="34" charset="-78"/>
              </a:rPr>
              <a:t>سیستم تلفن مرکزی</a:t>
            </a:r>
          </a:p>
          <a:p>
            <a:pPr marL="285750" indent="-285750" algn="r" rtl="1">
              <a:buClr>
                <a:srgbClr val="FDBD31"/>
              </a:buClr>
              <a:buFont typeface="Wingdings" panose="05000000000000000000" pitchFamily="2" charset="2"/>
              <a:buChar char="ü"/>
            </a:pPr>
            <a:r>
              <a:rPr lang="fa-IR" sz="1800" dirty="0">
                <a:solidFill>
                  <a:srgbClr val="EB2B2B"/>
                </a:solidFill>
                <a:latin typeface="Aviny" panose="020B0506030804020204" pitchFamily="34" charset="-78"/>
                <a:cs typeface="Aviny" panose="020B0506030804020204" pitchFamily="34" charset="-78"/>
              </a:rPr>
              <a:t>سیستم‌های ارتباطی بی سیم</a:t>
            </a:r>
          </a:p>
          <a:p>
            <a:pPr marL="285750" indent="-285750" algn="r" rtl="1">
              <a:buClr>
                <a:srgbClr val="FDBD31"/>
              </a:buClr>
              <a:buFont typeface="Wingdings" panose="05000000000000000000" pitchFamily="2" charset="2"/>
              <a:buChar char="ü"/>
            </a:pPr>
            <a:r>
              <a:rPr lang="fa-IR" sz="1800" dirty="0">
                <a:solidFill>
                  <a:srgbClr val="EB2B2B"/>
                </a:solidFill>
                <a:latin typeface="Aviny" panose="020B0506030804020204" pitchFamily="34" charset="-78"/>
                <a:cs typeface="Aviny" panose="020B0506030804020204" pitchFamily="34" charset="-78"/>
              </a:rPr>
              <a:t>سیستم مدیریت اطلاعات بیمارستان</a:t>
            </a:r>
          </a:p>
        </p:txBody>
      </p:sp>
      <p:sp>
        <p:nvSpPr>
          <p:cNvPr id="15" name="Rectangle: Rounded Corners 14">
            <a:extLst>
              <a:ext uri="{FF2B5EF4-FFF2-40B4-BE49-F238E27FC236}">
                <a16:creationId xmlns:a16="http://schemas.microsoft.com/office/drawing/2014/main" id="{87A69685-5605-4AF2-8898-BEEB57B79406}"/>
              </a:ext>
            </a:extLst>
          </p:cNvPr>
          <p:cNvSpPr/>
          <p:nvPr/>
        </p:nvSpPr>
        <p:spPr>
          <a:xfrm>
            <a:off x="6945165" y="4093267"/>
            <a:ext cx="2584234" cy="998873"/>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1"/>
            <a:r>
              <a:rPr lang="en-US" sz="1800" dirty="0">
                <a:solidFill>
                  <a:schemeClr val="tx1"/>
                </a:solidFill>
                <a:latin typeface="Aviny" panose="020B0506030804020204" pitchFamily="34" charset="-78"/>
                <a:cs typeface="Aviny" panose="020B0506030804020204" pitchFamily="34" charset="-78"/>
              </a:rPr>
              <a:t>LAN</a:t>
            </a:r>
            <a:r>
              <a:rPr lang="fa-IR" sz="1800" dirty="0">
                <a:solidFill>
                  <a:schemeClr val="tx1"/>
                </a:solidFill>
                <a:latin typeface="Aviny" panose="020B0506030804020204" pitchFamily="34" charset="-78"/>
                <a:cs typeface="Aviny" panose="020B0506030804020204" pitchFamily="34" charset="-78"/>
              </a:rPr>
              <a:t> – شبکه محلی</a:t>
            </a:r>
          </a:p>
          <a:p>
            <a:pPr rtl="1"/>
            <a:r>
              <a:rPr lang="en-US" sz="1800" dirty="0">
                <a:solidFill>
                  <a:schemeClr val="tx1"/>
                </a:solidFill>
                <a:latin typeface="Aviny" panose="020B0506030804020204" pitchFamily="34" charset="-78"/>
                <a:cs typeface="Aviny" panose="020B0506030804020204" pitchFamily="34" charset="-78"/>
              </a:rPr>
              <a:t>WAN</a:t>
            </a:r>
            <a:r>
              <a:rPr lang="fa-IR" sz="1800" dirty="0">
                <a:solidFill>
                  <a:schemeClr val="tx1"/>
                </a:solidFill>
                <a:latin typeface="Aviny" panose="020B0506030804020204" pitchFamily="34" charset="-78"/>
                <a:cs typeface="Aviny" panose="020B0506030804020204" pitchFamily="34" charset="-78"/>
              </a:rPr>
              <a:t> – شبکه گسترده</a:t>
            </a:r>
          </a:p>
          <a:p>
            <a:pPr rtl="1"/>
            <a:r>
              <a:rPr lang="en-US" sz="1800" dirty="0">
                <a:solidFill>
                  <a:schemeClr val="tx1"/>
                </a:solidFill>
                <a:latin typeface="Aviny" panose="020B0506030804020204" pitchFamily="34" charset="-78"/>
                <a:cs typeface="Aviny" panose="020B0506030804020204" pitchFamily="34" charset="-78"/>
              </a:rPr>
              <a:t>WLAN</a:t>
            </a:r>
            <a:r>
              <a:rPr lang="fa-IR" sz="1800" dirty="0">
                <a:solidFill>
                  <a:schemeClr val="tx1"/>
                </a:solidFill>
                <a:latin typeface="Aviny" panose="020B0506030804020204" pitchFamily="34" charset="-78"/>
                <a:cs typeface="Aviny" panose="020B0506030804020204" pitchFamily="34" charset="-78"/>
              </a:rPr>
              <a:t> – شبکه محلی بی سیم</a:t>
            </a:r>
            <a:endParaRPr lang="en-US" sz="1800" dirty="0">
              <a:solidFill>
                <a:schemeClr val="tx1"/>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935097848"/>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3" name="TextBox 2">
            <a:extLst>
              <a:ext uri="{FF2B5EF4-FFF2-40B4-BE49-F238E27FC236}">
                <a16:creationId xmlns:a16="http://schemas.microsoft.com/office/drawing/2014/main" id="{A72906D2-4882-4A66-9D8C-EEC5F6D8C5EC}"/>
              </a:ext>
            </a:extLst>
          </p:cNvPr>
          <p:cNvSpPr txBox="1"/>
          <p:nvPr/>
        </p:nvSpPr>
        <p:spPr>
          <a:xfrm>
            <a:off x="842675" y="1556087"/>
            <a:ext cx="2460930" cy="1015663"/>
          </a:xfrm>
          <a:prstGeom prst="rect">
            <a:avLst/>
          </a:prstGeom>
          <a:noFill/>
        </p:spPr>
        <p:txBody>
          <a:bodyPr wrap="none" rtlCol="0">
            <a:spAutoFit/>
          </a:bodyPr>
          <a:lstStyle/>
          <a:p>
            <a:pPr algn="ctr" rtl="1"/>
            <a:r>
              <a:rPr lang="fa-IR" sz="6000" dirty="0">
                <a:solidFill>
                  <a:srgbClr val="E62A2B"/>
                </a:solidFill>
                <a:latin typeface="Aviny" panose="020B0506030804020204" pitchFamily="34" charset="-78"/>
                <a:cs typeface="Aviny" panose="020B0506030804020204" pitchFamily="34" charset="-78"/>
              </a:rPr>
              <a:t>بخش اول</a:t>
            </a:r>
            <a:endParaRPr lang="en-US" sz="6000" dirty="0">
              <a:solidFill>
                <a:srgbClr val="E62A2B"/>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AD7DA8A0-8E52-4958-9E8C-C94427AF7CB1}"/>
              </a:ext>
            </a:extLst>
          </p:cNvPr>
          <p:cNvSpPr txBox="1"/>
          <p:nvPr/>
        </p:nvSpPr>
        <p:spPr>
          <a:xfrm>
            <a:off x="821836" y="2571750"/>
            <a:ext cx="2481769" cy="1200329"/>
          </a:xfrm>
          <a:prstGeom prst="rect">
            <a:avLst/>
          </a:prstGeom>
          <a:noFill/>
        </p:spPr>
        <p:txBody>
          <a:bodyPr wrap="none" rtlCol="0">
            <a:spAutoFit/>
          </a:bodyPr>
          <a:lstStyle/>
          <a:p>
            <a:pPr algn="ctr" rtl="1"/>
            <a:r>
              <a:rPr lang="fa-IR" sz="3600" dirty="0">
                <a:solidFill>
                  <a:srgbClr val="C10360"/>
                </a:solidFill>
                <a:latin typeface="Aviny" panose="020B0506030804020204" pitchFamily="34" charset="-78"/>
                <a:cs typeface="Aviny" panose="020B0506030804020204" pitchFamily="34" charset="-78"/>
              </a:rPr>
              <a:t>ارائه دهنده</a:t>
            </a:r>
          </a:p>
          <a:p>
            <a:pPr algn="ctr" rtl="1"/>
            <a:r>
              <a:rPr lang="fa-IR" sz="3600" dirty="0">
                <a:solidFill>
                  <a:srgbClr val="C10360"/>
                </a:solidFill>
                <a:latin typeface="Aviny" panose="020B0506030804020204" pitchFamily="34" charset="-78"/>
                <a:cs typeface="Aviny" panose="020B0506030804020204" pitchFamily="34" charset="-78"/>
              </a:rPr>
              <a:t>حسین اسماعیلی</a:t>
            </a:r>
            <a:endParaRPr lang="en-US" sz="3600" dirty="0">
              <a:solidFill>
                <a:srgbClr val="C10360"/>
              </a:solidFill>
              <a:latin typeface="Aviny" panose="020B0506030804020204" pitchFamily="34" charset="-78"/>
              <a:cs typeface="Aviny" panose="020B0506030804020204" pitchFamily="34" charset="-78"/>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8" name="TextBox 7">
            <a:extLst>
              <a:ext uri="{FF2B5EF4-FFF2-40B4-BE49-F238E27FC236}">
                <a16:creationId xmlns:a16="http://schemas.microsoft.com/office/drawing/2014/main" id="{59ADA55C-F3DD-4E82-A9C1-7F0894E2DDBC}"/>
              </a:ext>
            </a:extLst>
          </p:cNvPr>
          <p:cNvSpPr txBox="1"/>
          <p:nvPr/>
        </p:nvSpPr>
        <p:spPr>
          <a:xfrm>
            <a:off x="1100754" y="10633"/>
            <a:ext cx="2973891"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سیستم های تلفن مرکزی</a:t>
            </a:r>
            <a:endParaRPr lang="en-US" sz="3200" dirty="0">
              <a:solidFill>
                <a:srgbClr val="7B146C"/>
              </a:solidFill>
              <a:latin typeface="Aviny" panose="020B0506030804020204" pitchFamily="34" charset="-78"/>
              <a:cs typeface="Aviny" panose="020B0506030804020204" pitchFamily="34" charset="-78"/>
            </a:endParaRPr>
          </a:p>
        </p:txBody>
      </p:sp>
      <p:sp>
        <p:nvSpPr>
          <p:cNvPr id="7" name="TextBox 6">
            <a:extLst>
              <a:ext uri="{FF2B5EF4-FFF2-40B4-BE49-F238E27FC236}">
                <a16:creationId xmlns:a16="http://schemas.microsoft.com/office/drawing/2014/main" id="{F2CBCF1D-70C6-428B-A301-BE8F178ECBD5}"/>
              </a:ext>
            </a:extLst>
          </p:cNvPr>
          <p:cNvSpPr txBox="1"/>
          <p:nvPr/>
        </p:nvSpPr>
        <p:spPr>
          <a:xfrm>
            <a:off x="0" y="1734033"/>
            <a:ext cx="5911702" cy="2308324"/>
          </a:xfrm>
          <a:prstGeom prst="rect">
            <a:avLst/>
          </a:prstGeom>
          <a:noFill/>
        </p:spPr>
        <p:txBody>
          <a:bodyPr wrap="square" rtlCol="0">
            <a:spAutoFit/>
          </a:bodyPr>
          <a:lstStyle/>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در بیمارستانهای هوشمند با توجه به وجود شبکه‌های کامپیوتری با قابلیت اطمینان زیاد</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سعی می‌شود به منظور صرفه جویی در هزینه ها تا جای امکان از این بستر به منظور انتقال</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دیتا استفاده شود به همین خاطر استفاده از سیتسمهای تلفن </a:t>
            </a:r>
            <a:r>
              <a:rPr lang="en-US" sz="1800" dirty="0">
                <a:solidFill>
                  <a:srgbClr val="BA055E"/>
                </a:solidFill>
                <a:latin typeface="Aviny" panose="020B0506030804020204" pitchFamily="34" charset="-78"/>
                <a:cs typeface="Aviny" panose="020B0506030804020204" pitchFamily="34" charset="-78"/>
              </a:rPr>
              <a:t> IP BASE </a:t>
            </a:r>
            <a:r>
              <a:rPr lang="fa-IR" sz="1800" dirty="0">
                <a:solidFill>
                  <a:srgbClr val="BA055E"/>
                </a:solidFill>
                <a:latin typeface="Aviny" panose="020B0506030804020204" pitchFamily="34" charset="-78"/>
                <a:cs typeface="Aviny" panose="020B0506030804020204" pitchFamily="34" charset="-78"/>
              </a:rPr>
              <a:t>در بیمارستانهای</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هوشمند امروزی متداول است علاوه بر این امکان برقراری ارتباطات اینترنتی صوت و </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تصویری با خارج از بیمارستان با توجه به دسترسی بیماران به اینترنت پر سرعت </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امکان</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پذیر</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است. علاوه امکان بر قراری ارتباطات صوت دو طرفه و همچنین</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پیامهای</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متنی به صورت بی سیم بین پرستاران و پزشکان بر روی بستر </a:t>
            </a:r>
            <a:r>
              <a:rPr lang="en-US" sz="1800" dirty="0">
                <a:solidFill>
                  <a:srgbClr val="BA055E"/>
                </a:solidFill>
                <a:latin typeface="Aviny" panose="020B0506030804020204" pitchFamily="34" charset="-78"/>
                <a:cs typeface="Aviny" panose="020B0506030804020204" pitchFamily="34" charset="-78"/>
              </a:rPr>
              <a:t>VOIP </a:t>
            </a: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امکان پذیر شده است.</a:t>
            </a:r>
          </a:p>
        </p:txBody>
      </p:sp>
      <p:pic>
        <p:nvPicPr>
          <p:cNvPr id="3" name="Picture 2">
            <a:extLst>
              <a:ext uri="{FF2B5EF4-FFF2-40B4-BE49-F238E27FC236}">
                <a16:creationId xmlns:a16="http://schemas.microsoft.com/office/drawing/2014/main" id="{DA66CCBD-72A2-4A76-9751-8885AC20B5C0}"/>
              </a:ext>
            </a:extLst>
          </p:cNvPr>
          <p:cNvPicPr>
            <a:picLocks noChangeAspect="1"/>
          </p:cNvPicPr>
          <p:nvPr/>
        </p:nvPicPr>
        <p:blipFill>
          <a:blip r:embed="rId3"/>
          <a:srcRect l="20000" r="20000"/>
          <a:stretch/>
        </p:blipFill>
        <p:spPr>
          <a:xfrm>
            <a:off x="6550740" y="935080"/>
            <a:ext cx="2382282" cy="2382282"/>
          </a:xfrm>
          <a:prstGeom prst="ellipse">
            <a:avLst/>
          </a:prstGeom>
          <a:effectLst>
            <a:outerShdw blurRad="152400" dir="21540000" algn="l" rotWithShape="0">
              <a:prstClr val="black">
                <a:alpha val="30000"/>
              </a:prstClr>
            </a:outerShdw>
          </a:effectLst>
        </p:spPr>
      </p:pic>
      <p:sp>
        <p:nvSpPr>
          <p:cNvPr id="11" name="Rectangle: Rounded Corners 10">
            <a:extLst>
              <a:ext uri="{FF2B5EF4-FFF2-40B4-BE49-F238E27FC236}">
                <a16:creationId xmlns:a16="http://schemas.microsoft.com/office/drawing/2014/main" id="{9744901A-A973-467A-87BA-8043663CE655}"/>
              </a:ext>
            </a:extLst>
          </p:cNvPr>
          <p:cNvSpPr/>
          <p:nvPr/>
        </p:nvSpPr>
        <p:spPr>
          <a:xfrm>
            <a:off x="-256139" y="4156001"/>
            <a:ext cx="2178549" cy="523220"/>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dirty="0">
                <a:solidFill>
                  <a:schemeClr val="tx1"/>
                </a:solidFill>
                <a:latin typeface="Aviny" panose="020B0506030804020204" pitchFamily="34" charset="-78"/>
                <a:cs typeface="Aviny" panose="020B0506030804020204" pitchFamily="34" charset="-78"/>
              </a:rPr>
              <a:t>انتقال صدا بر بستر شبکه</a:t>
            </a:r>
            <a:r>
              <a:rPr lang="en-US" dirty="0">
                <a:solidFill>
                  <a:schemeClr val="tx1"/>
                </a:solidFill>
                <a:latin typeface="Aviny" panose="020B0506030804020204" pitchFamily="34" charset="-78"/>
                <a:cs typeface="Aviny" panose="020B0506030804020204" pitchFamily="34" charset="-78"/>
              </a:rPr>
              <a:t> (VoIP) </a:t>
            </a:r>
          </a:p>
          <a:p>
            <a:pPr algn="r" rtl="1"/>
            <a:r>
              <a:rPr lang="en-US" dirty="0">
                <a:solidFill>
                  <a:schemeClr val="tx1"/>
                </a:solidFill>
                <a:latin typeface="Aviny" panose="020B0506030804020204" pitchFamily="34" charset="-78"/>
                <a:cs typeface="Aviny" panose="020B0506030804020204" pitchFamily="34" charset="-78"/>
              </a:rPr>
              <a:t>Voice over Internet Protocol</a:t>
            </a:r>
            <a:endParaRPr lang="en-US" dirty="0"/>
          </a:p>
        </p:txBody>
      </p:sp>
    </p:spTree>
    <p:extLst>
      <p:ext uri="{BB962C8B-B14F-4D97-AF65-F5344CB8AC3E}">
        <p14:creationId xmlns:p14="http://schemas.microsoft.com/office/powerpoint/2010/main" val="268303702"/>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 name="TextBox 1">
            <a:extLst>
              <a:ext uri="{FF2B5EF4-FFF2-40B4-BE49-F238E27FC236}">
                <a16:creationId xmlns:a16="http://schemas.microsoft.com/office/drawing/2014/main" id="{53AA661F-0440-434F-BB1C-3FF9AE6FE312}"/>
              </a:ext>
            </a:extLst>
          </p:cNvPr>
          <p:cNvSpPr txBox="1"/>
          <p:nvPr/>
        </p:nvSpPr>
        <p:spPr>
          <a:xfrm>
            <a:off x="1437864" y="0"/>
            <a:ext cx="4825359"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سیستم های مدیریت اطلاعات بیمارستان </a:t>
            </a:r>
            <a:endParaRPr lang="en-US" sz="3200" dirty="0">
              <a:solidFill>
                <a:srgbClr val="7B146C"/>
              </a:solidFill>
              <a:latin typeface="Aviny" panose="020B0506030804020204" pitchFamily="34" charset="-78"/>
              <a:cs typeface="Aviny" panose="020B0506030804020204" pitchFamily="34" charset="-78"/>
            </a:endParaRPr>
          </a:p>
          <a:p>
            <a:pPr algn="ctr" rtl="1"/>
            <a:r>
              <a:rPr lang="en-US" sz="3200" dirty="0">
                <a:solidFill>
                  <a:srgbClr val="7B146C"/>
                </a:solidFill>
                <a:latin typeface="Aviny" panose="020B0506030804020204" pitchFamily="34" charset="-78"/>
                <a:cs typeface="Aviny" panose="020B0506030804020204" pitchFamily="34" charset="-78"/>
              </a:rPr>
              <a:t>(HIS- Hospital information system)</a:t>
            </a:r>
          </a:p>
        </p:txBody>
      </p:sp>
      <p:sp>
        <p:nvSpPr>
          <p:cNvPr id="4" name="TextBox 3">
            <a:extLst>
              <a:ext uri="{FF2B5EF4-FFF2-40B4-BE49-F238E27FC236}">
                <a16:creationId xmlns:a16="http://schemas.microsoft.com/office/drawing/2014/main" id="{B2DDA9E8-76F7-49A5-A771-0173BF0578F9}"/>
              </a:ext>
            </a:extLst>
          </p:cNvPr>
          <p:cNvSpPr txBox="1"/>
          <p:nvPr/>
        </p:nvSpPr>
        <p:spPr>
          <a:xfrm>
            <a:off x="-397395" y="982378"/>
            <a:ext cx="9541395" cy="830997"/>
          </a:xfrm>
          <a:prstGeom prst="rect">
            <a:avLst/>
          </a:prstGeom>
          <a:noFill/>
        </p:spPr>
        <p:txBody>
          <a:bodyPr wrap="none" rtlCol="0">
            <a:spAutoFit/>
          </a:bodyPr>
          <a:lstStyle/>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سیستمهای </a:t>
            </a:r>
            <a:r>
              <a:rPr lang="en-US" sz="1600" dirty="0">
                <a:solidFill>
                  <a:srgbClr val="C10360"/>
                </a:solidFill>
                <a:latin typeface="Aviny" panose="020B0506030804020204" pitchFamily="34" charset="-78"/>
                <a:cs typeface="Aviny" panose="020B0506030804020204" pitchFamily="34" charset="-78"/>
              </a:rPr>
              <a:t> HIS </a:t>
            </a:r>
            <a:r>
              <a:rPr lang="fa-IR" sz="1600" dirty="0">
                <a:solidFill>
                  <a:srgbClr val="C10360"/>
                </a:solidFill>
                <a:latin typeface="Aviny" panose="020B0506030804020204" pitchFamily="34" charset="-78"/>
                <a:cs typeface="Aviny" panose="020B0506030804020204" pitchFamily="34" charset="-78"/>
              </a:rPr>
              <a:t>به عنوان یکی از مهم ترین سامانه‌های مورد استفاده در پیاده سازی بیمارستان هوشمند تلقی می‌شود. کلیه اطلاعات سامانه‌های </a:t>
            </a:r>
            <a:r>
              <a:rPr lang="en-US" sz="1600" dirty="0">
                <a:solidFill>
                  <a:srgbClr val="C10360"/>
                </a:solidFill>
                <a:latin typeface="Aviny" panose="020B0506030804020204" pitchFamily="34" charset="-78"/>
                <a:cs typeface="Aviny" panose="020B0506030804020204" pitchFamily="34" charset="-78"/>
              </a:rPr>
              <a:t>                   </a:t>
            </a: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مختلف بر اساس ارتباط با سوابق بیمار در این سیستم ذخیره شده و در مواقع مورد نیاز بازیابی می‌گردد. یک سیستم </a:t>
            </a:r>
            <a:r>
              <a:rPr lang="en-US" sz="1600" dirty="0">
                <a:solidFill>
                  <a:srgbClr val="C10360"/>
                </a:solidFill>
                <a:latin typeface="Aviny" panose="020B0506030804020204" pitchFamily="34" charset="-78"/>
                <a:cs typeface="Aviny" panose="020B0506030804020204" pitchFamily="34" charset="-78"/>
              </a:rPr>
              <a:t> HIS </a:t>
            </a:r>
            <a:r>
              <a:rPr lang="fa-IR" sz="1600" dirty="0">
                <a:solidFill>
                  <a:srgbClr val="C10360"/>
                </a:solidFill>
                <a:latin typeface="Aviny" panose="020B0506030804020204" pitchFamily="34" charset="-78"/>
                <a:cs typeface="Aviny" panose="020B0506030804020204" pitchFamily="34" charset="-78"/>
              </a:rPr>
              <a:t>با عملکرد مطلوب در حوزه عملکردی</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کلیه بخشها و اجزا سازمان و علاوه بر آن در کلیه روند ها و سرویس‌های عملیاتی مورد نیاز در بیمارستان تاثیر گذار می‌باشد.</a:t>
            </a:r>
            <a:endParaRPr lang="en-US" sz="1600" dirty="0">
              <a:solidFill>
                <a:srgbClr val="C10360"/>
              </a:solidFill>
              <a:latin typeface="Aviny" panose="020B0506030804020204" pitchFamily="34" charset="-78"/>
              <a:cs typeface="Aviny" panose="020B0506030804020204" pitchFamily="34" charset="-78"/>
            </a:endParaRPr>
          </a:p>
        </p:txBody>
      </p:sp>
      <p:sp>
        <p:nvSpPr>
          <p:cNvPr id="6" name="TextBox 5">
            <a:extLst>
              <a:ext uri="{FF2B5EF4-FFF2-40B4-BE49-F238E27FC236}">
                <a16:creationId xmlns:a16="http://schemas.microsoft.com/office/drawing/2014/main" id="{0509DAAC-C96D-44C4-8AD7-ED713336055A}"/>
              </a:ext>
            </a:extLst>
          </p:cNvPr>
          <p:cNvSpPr txBox="1"/>
          <p:nvPr/>
        </p:nvSpPr>
        <p:spPr>
          <a:xfrm>
            <a:off x="3138028" y="2711302"/>
            <a:ext cx="2470548" cy="2308324"/>
          </a:xfrm>
          <a:prstGeom prst="rect">
            <a:avLst/>
          </a:prstGeom>
          <a:noFill/>
        </p:spPr>
        <p:txBody>
          <a:bodyPr wrap="none" rtlCol="0">
            <a:spAutoFit/>
          </a:bodyPr>
          <a:lstStyle/>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پرونده الکترونیکی پزشکی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پرونده الکترونیکی پرستاری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سیستم اطلاعات پرسنلی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سیستم‌های کمک در تصمیم گیری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سرویس‌های واژه شناسی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سرویس‌های امنیتی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سرویس‌های ارتباطی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سرویس‌های دورا پزشکی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سیستم مدیریت منابع</a:t>
            </a:r>
          </a:p>
        </p:txBody>
      </p:sp>
      <p:sp>
        <p:nvSpPr>
          <p:cNvPr id="7" name="TextBox 6">
            <a:extLst>
              <a:ext uri="{FF2B5EF4-FFF2-40B4-BE49-F238E27FC236}">
                <a16:creationId xmlns:a16="http://schemas.microsoft.com/office/drawing/2014/main" id="{D7040938-6BC9-4479-9C5F-AD74BB7FF149}"/>
              </a:ext>
            </a:extLst>
          </p:cNvPr>
          <p:cNvSpPr txBox="1"/>
          <p:nvPr/>
        </p:nvSpPr>
        <p:spPr>
          <a:xfrm>
            <a:off x="1836388" y="2202418"/>
            <a:ext cx="3772188" cy="369332"/>
          </a:xfrm>
          <a:prstGeom prst="rect">
            <a:avLst/>
          </a:prstGeom>
          <a:noFill/>
        </p:spPr>
        <p:txBody>
          <a:bodyPr wrap="none" rtlCol="0">
            <a:spAutoFit/>
          </a:bodyPr>
          <a:lstStyle/>
          <a:p>
            <a:pPr algn="r" rtl="1"/>
            <a:r>
              <a:rPr lang="fa-IR" sz="1800" dirty="0">
                <a:solidFill>
                  <a:srgbClr val="7B146C"/>
                </a:solidFill>
                <a:latin typeface="Aviny" panose="020B0506030804020204" pitchFamily="34" charset="-78"/>
                <a:cs typeface="Aviny" panose="020B0506030804020204" pitchFamily="34" charset="-78"/>
              </a:rPr>
              <a:t>سرویس‌های مورد استفاده در </a:t>
            </a:r>
            <a:r>
              <a:rPr lang="en-US" sz="1800" dirty="0">
                <a:solidFill>
                  <a:srgbClr val="7B146C"/>
                </a:solidFill>
                <a:latin typeface="Aviny" panose="020B0506030804020204" pitchFamily="34" charset="-78"/>
                <a:cs typeface="Aviny" panose="020B0506030804020204" pitchFamily="34" charset="-78"/>
              </a:rPr>
              <a:t> HIS </a:t>
            </a:r>
            <a:r>
              <a:rPr lang="fa-IR" sz="1800" dirty="0">
                <a:solidFill>
                  <a:srgbClr val="7B146C"/>
                </a:solidFill>
                <a:latin typeface="Aviny" panose="020B0506030804020204" pitchFamily="34" charset="-78"/>
                <a:cs typeface="Aviny" panose="020B0506030804020204" pitchFamily="34" charset="-78"/>
              </a:rPr>
              <a:t>بیمارستان های هوشمند</a:t>
            </a:r>
            <a:r>
              <a:rPr lang="en-US" sz="1800" dirty="0">
                <a:solidFill>
                  <a:srgbClr val="7B146C"/>
                </a:solidFill>
                <a:latin typeface="Aviny" panose="020B0506030804020204" pitchFamily="34" charset="-78"/>
                <a:cs typeface="Aviny" panose="020B0506030804020204" pitchFamily="34" charset="-78"/>
              </a:rPr>
              <a:t>:</a:t>
            </a:r>
          </a:p>
        </p:txBody>
      </p:sp>
    </p:spTree>
    <p:extLst>
      <p:ext uri="{BB962C8B-B14F-4D97-AF65-F5344CB8AC3E}">
        <p14:creationId xmlns:p14="http://schemas.microsoft.com/office/powerpoint/2010/main" val="131731127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30184" r="30184"/>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204971" y="0"/>
            <a:ext cx="3914853" cy="1200329"/>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سامانه های هوشمند حراست</a:t>
            </a:r>
          </a:p>
          <a:p>
            <a:pPr algn="ctr" rtl="1"/>
            <a:r>
              <a:rPr lang="fa-IR" sz="3600" dirty="0">
                <a:solidFill>
                  <a:srgbClr val="7B146C"/>
                </a:solidFill>
                <a:latin typeface="Aviny" panose="020B0506030804020204" pitchFamily="34" charset="-78"/>
                <a:cs typeface="Aviny" panose="020B0506030804020204" pitchFamily="34" charset="-78"/>
              </a:rPr>
              <a:t> بیمارستان</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DB902BAB-A84D-4AE6-A893-43C127C7CD39}"/>
              </a:ext>
            </a:extLst>
          </p:cNvPr>
          <p:cNvSpPr txBox="1"/>
          <p:nvPr/>
        </p:nvSpPr>
        <p:spPr>
          <a:xfrm>
            <a:off x="-84353" y="1200329"/>
            <a:ext cx="4019049" cy="646331"/>
          </a:xfrm>
          <a:prstGeom prst="rect">
            <a:avLst/>
          </a:prstGeom>
          <a:noFill/>
        </p:spPr>
        <p:txBody>
          <a:bodyPr wrap="none" rtlCol="0">
            <a:spAutoFit/>
          </a:bodyPr>
          <a:lstStyle/>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استفاده از انواع فناوری ها نظیر مادون قرمز،</a:t>
            </a:r>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کابل سنسور</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به منظور تشخیص ورود غیرمجاز به بیمارستان</a:t>
            </a:r>
            <a:endParaRPr lang="en-US" sz="1800" dirty="0">
              <a:solidFill>
                <a:srgbClr val="C10360"/>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ACD6FC71-7B53-4A03-8986-FA32431D53F2}"/>
              </a:ext>
            </a:extLst>
          </p:cNvPr>
          <p:cNvSpPr txBox="1"/>
          <p:nvPr/>
        </p:nvSpPr>
        <p:spPr>
          <a:xfrm>
            <a:off x="-116413" y="1846660"/>
            <a:ext cx="4051109" cy="646331"/>
          </a:xfrm>
          <a:prstGeom prst="rect">
            <a:avLst/>
          </a:prstGeom>
          <a:noFill/>
        </p:spPr>
        <p:txBody>
          <a:bodyPr wrap="none" rtlCol="0">
            <a:spAutoFit/>
          </a:bodyPr>
          <a:lstStyle/>
          <a:p>
            <a:pPr algn="r" rtl="1"/>
            <a:r>
              <a:rPr lang="en-US" sz="1800" dirty="0">
                <a:solidFill>
                  <a:srgbClr val="EB2B2B"/>
                </a:solidFill>
                <a:latin typeface="Aviny" panose="020B0506030804020204" pitchFamily="34" charset="-78"/>
                <a:cs typeface="Aviny" panose="020B0506030804020204" pitchFamily="34" charset="-78"/>
              </a:rPr>
              <a:t>           </a:t>
            </a:r>
            <a:r>
              <a:rPr lang="fa-IR" sz="1800" dirty="0">
                <a:solidFill>
                  <a:srgbClr val="EB2B2B"/>
                </a:solidFill>
                <a:latin typeface="Aviny" panose="020B0506030804020204" pitchFamily="34" charset="-78"/>
                <a:cs typeface="Aviny" panose="020B0506030804020204" pitchFamily="34" charset="-78"/>
              </a:rPr>
              <a:t>قابلیت اتصال به دوربین های مداربسته به منظور تعقیب</a:t>
            </a:r>
            <a:endParaRPr lang="en-US" sz="1800" dirty="0">
              <a:solidFill>
                <a:srgbClr val="EB2B2B"/>
              </a:solidFill>
              <a:latin typeface="Aviny" panose="020B0506030804020204" pitchFamily="34" charset="-78"/>
              <a:cs typeface="Aviny" panose="020B0506030804020204" pitchFamily="34" charset="-78"/>
            </a:endParaRPr>
          </a:p>
          <a:p>
            <a:pPr algn="r" rtl="1"/>
            <a:r>
              <a:rPr lang="en-US" sz="1800" dirty="0">
                <a:solidFill>
                  <a:srgbClr val="EB2B2B"/>
                </a:solidFill>
                <a:latin typeface="Aviny" panose="020B0506030804020204" pitchFamily="34" charset="-78"/>
                <a:cs typeface="Aviny" panose="020B0506030804020204" pitchFamily="34" charset="-78"/>
              </a:rPr>
              <a:t>     </a:t>
            </a:r>
            <a:r>
              <a:rPr lang="fa-IR" sz="1800" dirty="0">
                <a:solidFill>
                  <a:srgbClr val="EB2B2B"/>
                </a:solidFill>
                <a:latin typeface="Aviny" panose="020B0506030804020204" pitchFamily="34" charset="-78"/>
                <a:cs typeface="Aviny" panose="020B0506030804020204" pitchFamily="34" charset="-78"/>
              </a:rPr>
              <a:t> اتوماتیک موارد مشکوک و تشخیص چهره</a:t>
            </a:r>
            <a:endParaRPr lang="en-US" sz="1800" dirty="0">
              <a:solidFill>
                <a:srgbClr val="EB2B2B"/>
              </a:solidFill>
              <a:latin typeface="Aviny" panose="020B0506030804020204" pitchFamily="34" charset="-78"/>
              <a:cs typeface="Aviny" panose="020B0506030804020204" pitchFamily="34" charset="-78"/>
            </a:endParaRPr>
          </a:p>
        </p:txBody>
      </p:sp>
      <p:sp>
        <p:nvSpPr>
          <p:cNvPr id="5" name="TextBox 4">
            <a:extLst>
              <a:ext uri="{FF2B5EF4-FFF2-40B4-BE49-F238E27FC236}">
                <a16:creationId xmlns:a16="http://schemas.microsoft.com/office/drawing/2014/main" id="{EBF0B027-9DF1-415E-B430-D3E511115A07}"/>
              </a:ext>
            </a:extLst>
          </p:cNvPr>
          <p:cNvSpPr txBox="1"/>
          <p:nvPr/>
        </p:nvSpPr>
        <p:spPr>
          <a:xfrm>
            <a:off x="111213" y="2492991"/>
            <a:ext cx="3823483" cy="2677656"/>
          </a:xfrm>
          <a:prstGeom prst="rect">
            <a:avLst/>
          </a:prstGeom>
          <a:noFill/>
        </p:spPr>
        <p:txBody>
          <a:bodyPr wrap="none" rtlCol="0">
            <a:spAutoFit/>
          </a:bodyPr>
          <a:lstStyle/>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بیمارستان ها، کلینیک، درمانگاه های عمومی و داروخانه ها</a:t>
            </a:r>
            <a:endParaRPr lang="en-US" dirty="0">
              <a:solidFill>
                <a:srgbClr val="C10360"/>
              </a:solidFill>
              <a:latin typeface="Aviny" panose="020B0506030804020204" pitchFamily="34" charset="-78"/>
              <a:cs typeface="Aviny" panose="020B0506030804020204" pitchFamily="34" charset="-78"/>
            </a:endParaRPr>
          </a:p>
          <a:p>
            <a:pPr algn="r" rtl="1"/>
            <a:r>
              <a:rPr lang="fa-IR" dirty="0">
                <a:solidFill>
                  <a:srgbClr val="C10360"/>
                </a:solidFill>
                <a:latin typeface="Aviny" panose="020B0506030804020204" pitchFamily="34" charset="-78"/>
                <a:cs typeface="Aviny" panose="020B0506030804020204" pitchFamily="34" charset="-78"/>
              </a:rPr>
              <a:t> از جمله مکان های مهم و حیاتی هستند که با حیات انسانها در</a:t>
            </a:r>
            <a:endParaRPr lang="en-US" dirty="0">
              <a:solidFill>
                <a:srgbClr val="C10360"/>
              </a:solidFill>
              <a:latin typeface="Aviny" panose="020B0506030804020204" pitchFamily="34" charset="-78"/>
              <a:cs typeface="Aviny" panose="020B0506030804020204" pitchFamily="34" charset="-78"/>
            </a:endParaRPr>
          </a:p>
          <a:p>
            <a:pPr algn="r" rtl="1"/>
            <a:r>
              <a:rPr lang="fa-IR" dirty="0">
                <a:solidFill>
                  <a:srgbClr val="C10360"/>
                </a:solidFill>
                <a:latin typeface="Aviny" panose="020B0506030804020204" pitchFamily="34" charset="-78"/>
                <a:cs typeface="Aviny" panose="020B0506030804020204" pitchFamily="34" charset="-78"/>
              </a:rPr>
              <a:t> ارتباط هستند.</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مسئولیت محافظت و نظارت بر بیماران،</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 داروها و تمام امکانات این مکان ها بر عهده سیستم های </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نظارت تصویری است تا بتوانند عملکرد کارکنان و</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 وضعیت بیماران ، مراجعه کنند گان و اقوام بیمار را</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 </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بررسی نماید.</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برترین مزیت استفاده ازسیستم های</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 نظارت تصویری در مراکز پزشکی ، مانیتورینگ کل محیط</a:t>
            </a:r>
            <a:endParaRPr lang="en-US" dirty="0">
              <a:solidFill>
                <a:srgbClr val="C10360"/>
              </a:solidFill>
              <a:latin typeface="Aviny" panose="020B0506030804020204" pitchFamily="34" charset="-78"/>
              <a:cs typeface="Aviny" panose="020B0506030804020204" pitchFamily="34" charset="-78"/>
            </a:endParaRPr>
          </a:p>
          <a:p>
            <a:pPr algn="r" rtl="1"/>
            <a:r>
              <a:rPr lang="fa-IR" dirty="0">
                <a:solidFill>
                  <a:srgbClr val="C10360"/>
                </a:solidFill>
                <a:latin typeface="Aviny" panose="020B0506030804020204" pitchFamily="34" charset="-78"/>
                <a:cs typeface="Aviny" panose="020B0506030804020204" pitchFamily="34" charset="-78"/>
              </a:rPr>
              <a:t> </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برای تیم حفاظتی و مدیریت است .همچنین ایجاد امنیت و</a:t>
            </a:r>
            <a:endParaRPr lang="en-US" dirty="0">
              <a:solidFill>
                <a:srgbClr val="C10360"/>
              </a:solidFill>
              <a:latin typeface="Aviny" panose="020B0506030804020204" pitchFamily="34" charset="-78"/>
              <a:cs typeface="Aviny" panose="020B0506030804020204" pitchFamily="34" charset="-78"/>
            </a:endParaRPr>
          </a:p>
          <a:p>
            <a:pPr algn="r" rtl="1"/>
            <a:r>
              <a:rPr lang="fa-IR" dirty="0">
                <a:solidFill>
                  <a:srgbClr val="C10360"/>
                </a:solidFill>
                <a:latin typeface="Aviny" panose="020B0506030804020204" pitchFamily="34" charset="-78"/>
                <a:cs typeface="Aviny" panose="020B0506030804020204" pitchFamily="34" charset="-78"/>
              </a:rPr>
              <a:t> </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محافظت از بیماران، امنیت خاطر برای مدیریت و حراست، ارتقای</a:t>
            </a:r>
            <a:endParaRPr lang="en-US" dirty="0">
              <a:solidFill>
                <a:srgbClr val="C10360"/>
              </a:solidFill>
              <a:latin typeface="Aviny" panose="020B0506030804020204" pitchFamily="34" charset="-78"/>
              <a:cs typeface="Aviny" panose="020B0506030804020204" pitchFamily="34" charset="-78"/>
            </a:endParaRPr>
          </a:p>
          <a:p>
            <a:pPr algn="r" rtl="1"/>
            <a:r>
              <a:rPr lang="fa-IR" dirty="0">
                <a:solidFill>
                  <a:srgbClr val="C10360"/>
                </a:solidFill>
                <a:latin typeface="Aviny" panose="020B0506030804020204" pitchFamily="34" charset="-78"/>
                <a:cs typeface="Aviny" panose="020B0506030804020204" pitchFamily="34" charset="-78"/>
              </a:rPr>
              <a:t> </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کارایی کارمندان و پرسنل مراکز پزشکی ، جلوگیری از مشاجره کارمندان و</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 مانیتورینگ شبانه روزی از دیگر مزایای این سیستم است.</a:t>
            </a:r>
          </a:p>
        </p:txBody>
      </p:sp>
    </p:spTree>
    <p:extLst>
      <p:ext uri="{BB962C8B-B14F-4D97-AF65-F5344CB8AC3E}">
        <p14:creationId xmlns:p14="http://schemas.microsoft.com/office/powerpoint/2010/main" val="164946621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8160" r="40640"/>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204971" y="0"/>
            <a:ext cx="3914853" cy="1200329"/>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سامانه های هوشمند حراست</a:t>
            </a:r>
          </a:p>
          <a:p>
            <a:pPr algn="ctr" rtl="1"/>
            <a:r>
              <a:rPr lang="fa-IR" sz="3600" dirty="0">
                <a:solidFill>
                  <a:srgbClr val="7B146C"/>
                </a:solidFill>
                <a:latin typeface="Aviny" panose="020B0506030804020204" pitchFamily="34" charset="-78"/>
                <a:cs typeface="Aviny" panose="020B0506030804020204" pitchFamily="34" charset="-78"/>
              </a:rPr>
              <a:t> بیمارستان</a:t>
            </a:r>
            <a:endParaRPr lang="en-US" sz="36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A4EFE776-A246-4206-8038-B98F74C5ED7F}"/>
              </a:ext>
            </a:extLst>
          </p:cNvPr>
          <p:cNvSpPr txBox="1"/>
          <p:nvPr/>
        </p:nvSpPr>
        <p:spPr>
          <a:xfrm>
            <a:off x="-49694" y="1694587"/>
            <a:ext cx="4051110" cy="1754326"/>
          </a:xfrm>
          <a:prstGeom prst="rect">
            <a:avLst/>
          </a:prstGeom>
          <a:noFill/>
        </p:spPr>
        <p:txBody>
          <a:bodyPr wrap="none" rtlCol="0">
            <a:spAutoFit/>
          </a:bodyPr>
          <a:lstStyle/>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دوربین های امنیتی می توانند در مکان های مهم</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بیمارستان از جمله ، ورودی، راهرو، مکان های اضطراری،</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پذیرش، داروخانه و دیگر مکان ها </a:t>
            </a:r>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مورد استفاده قرار گیرند.</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این دروبین ها باید دارای رزولوشن بالا و قابلیت زوم عالی</a:t>
            </a:r>
            <a:endParaRPr lang="en-US" sz="1800" dirty="0">
              <a:solidFill>
                <a:srgbClr val="C10360"/>
              </a:solidFill>
              <a:latin typeface="Aviny" panose="020B0506030804020204" pitchFamily="34" charset="-78"/>
              <a:cs typeface="Aviny" panose="020B0506030804020204" pitchFamily="34" charset="-78"/>
            </a:endParaRPr>
          </a:p>
          <a:p>
            <a:pPr algn="r" rtl="1"/>
            <a:r>
              <a:rPr lang="fa-IR" sz="1800" dirty="0">
                <a:solidFill>
                  <a:srgbClr val="C10360"/>
                </a:solidFill>
                <a:latin typeface="Aviny" panose="020B0506030804020204" pitchFamily="34" charset="-78"/>
                <a:cs typeface="Aviny" panose="020B0506030804020204" pitchFamily="34" charset="-78"/>
              </a:rPr>
              <a:t> </a:t>
            </a:r>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بوده تا بتوانند برخورد و تعامل بین بیمار و پرستاران و پزشکان</a:t>
            </a:r>
            <a:endParaRPr lang="en-US" sz="1800" dirty="0">
              <a:solidFill>
                <a:srgbClr val="C10360"/>
              </a:solidFill>
              <a:latin typeface="Aviny" panose="020B0506030804020204" pitchFamily="34" charset="-78"/>
              <a:cs typeface="Aviny" panose="020B0506030804020204" pitchFamily="34" charset="-78"/>
            </a:endParaRPr>
          </a:p>
          <a:p>
            <a:pPr algn="r" rtl="1"/>
            <a:r>
              <a:rPr lang="fa-IR" sz="1800" dirty="0">
                <a:solidFill>
                  <a:srgbClr val="C10360"/>
                </a:solidFill>
                <a:latin typeface="Aviny" panose="020B0506030804020204" pitchFamily="34" charset="-78"/>
                <a:cs typeface="Aviny" panose="020B0506030804020204" pitchFamily="34" charset="-78"/>
              </a:rPr>
              <a:t> </a:t>
            </a:r>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را مورد بررسی دقیق قرار دهند</a:t>
            </a:r>
            <a:r>
              <a:rPr lang="en-US" sz="1800" dirty="0">
                <a:solidFill>
                  <a:srgbClr val="C10360"/>
                </a:solidFill>
                <a:latin typeface="Aviny" panose="020B0506030804020204" pitchFamily="34" charset="-78"/>
                <a:cs typeface="Aviny" panose="020B0506030804020204" pitchFamily="34" charset="-78"/>
              </a:rPr>
              <a:t>.</a:t>
            </a:r>
          </a:p>
        </p:txBody>
      </p:sp>
    </p:spTree>
    <p:extLst>
      <p:ext uri="{BB962C8B-B14F-4D97-AF65-F5344CB8AC3E}">
        <p14:creationId xmlns:p14="http://schemas.microsoft.com/office/powerpoint/2010/main" val="1709847446"/>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8" name="TextBox 7">
            <a:extLst>
              <a:ext uri="{FF2B5EF4-FFF2-40B4-BE49-F238E27FC236}">
                <a16:creationId xmlns:a16="http://schemas.microsoft.com/office/drawing/2014/main" id="{59ADA55C-F3DD-4E82-A9C1-7F0894E2DDBC}"/>
              </a:ext>
            </a:extLst>
          </p:cNvPr>
          <p:cNvSpPr txBox="1"/>
          <p:nvPr/>
        </p:nvSpPr>
        <p:spPr>
          <a:xfrm>
            <a:off x="235132" y="10633"/>
            <a:ext cx="4705134"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حراست</a:t>
            </a:r>
            <a:r>
              <a:rPr lang="en-US" sz="3200" dirty="0">
                <a:solidFill>
                  <a:srgbClr val="7B146C"/>
                </a:solidFill>
                <a:latin typeface="Aviny" panose="020B0506030804020204" pitchFamily="34" charset="-78"/>
                <a:cs typeface="Aviny" panose="020B0506030804020204" pitchFamily="34" charset="-78"/>
              </a:rPr>
              <a:t> </a:t>
            </a:r>
            <a:r>
              <a:rPr lang="fa-IR" sz="3200" dirty="0">
                <a:solidFill>
                  <a:srgbClr val="7B146C"/>
                </a:solidFill>
                <a:latin typeface="Aviny" panose="020B0506030804020204" pitchFamily="34" charset="-78"/>
                <a:cs typeface="Aviny" panose="020B0506030804020204" pitchFamily="34" charset="-78"/>
              </a:rPr>
              <a:t>بیمارستان</a:t>
            </a:r>
            <a:endParaRPr lang="en-US" sz="3200" dirty="0">
              <a:solidFill>
                <a:srgbClr val="7B146C"/>
              </a:solidFill>
              <a:latin typeface="Aviny" panose="020B0506030804020204" pitchFamily="34" charset="-78"/>
              <a:cs typeface="Aviny" panose="020B0506030804020204" pitchFamily="34" charset="-78"/>
            </a:endParaRPr>
          </a:p>
        </p:txBody>
      </p:sp>
      <p:pic>
        <p:nvPicPr>
          <p:cNvPr id="3" name="Picture 2">
            <a:extLst>
              <a:ext uri="{FF2B5EF4-FFF2-40B4-BE49-F238E27FC236}">
                <a16:creationId xmlns:a16="http://schemas.microsoft.com/office/drawing/2014/main" id="{DA66CCBD-72A2-4A76-9751-8885AC20B5C0}"/>
              </a:ext>
            </a:extLst>
          </p:cNvPr>
          <p:cNvPicPr>
            <a:picLocks noChangeAspect="1"/>
          </p:cNvPicPr>
          <p:nvPr/>
        </p:nvPicPr>
        <p:blipFill rotWithShape="1">
          <a:blip r:embed="rId3"/>
          <a:srcRect l="27156" r="10178"/>
          <a:stretch/>
        </p:blipFill>
        <p:spPr>
          <a:xfrm>
            <a:off x="6550740" y="935080"/>
            <a:ext cx="2382282" cy="2382282"/>
          </a:xfrm>
          <a:prstGeom prst="ellipse">
            <a:avLst/>
          </a:prstGeom>
          <a:effectLst>
            <a:outerShdw blurRad="152400" dir="21540000" algn="l" rotWithShape="0">
              <a:prstClr val="black">
                <a:alpha val="30000"/>
              </a:prstClr>
            </a:outerShdw>
          </a:effectLst>
        </p:spPr>
      </p:pic>
      <p:sp>
        <p:nvSpPr>
          <p:cNvPr id="2" name="TextBox 1">
            <a:extLst>
              <a:ext uri="{FF2B5EF4-FFF2-40B4-BE49-F238E27FC236}">
                <a16:creationId xmlns:a16="http://schemas.microsoft.com/office/drawing/2014/main" id="{7299DDA9-214B-41D8-B2EC-BAC07F0ED01E}"/>
              </a:ext>
            </a:extLst>
          </p:cNvPr>
          <p:cNvSpPr txBox="1"/>
          <p:nvPr/>
        </p:nvSpPr>
        <p:spPr>
          <a:xfrm>
            <a:off x="70021" y="1173182"/>
            <a:ext cx="5105885" cy="3970318"/>
          </a:xfrm>
          <a:prstGeom prst="rect">
            <a:avLst/>
          </a:prstGeom>
          <a:noFill/>
        </p:spPr>
        <p:txBody>
          <a:bodyPr wrap="none" rtlCol="0">
            <a:spAutoFit/>
          </a:bodyPr>
          <a:lstStyle/>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مانیتورینگ ازطریق موبایل و سیستم های اندروید، </a:t>
            </a:r>
            <a:r>
              <a:rPr lang="en-US" dirty="0">
                <a:solidFill>
                  <a:srgbClr val="C10360"/>
                </a:solidFill>
                <a:latin typeface="Aviny" panose="020B0506030804020204" pitchFamily="34" charset="-78"/>
                <a:cs typeface="Aviny" panose="020B0506030804020204" pitchFamily="34" charset="-78"/>
              </a:rPr>
              <a:t>IOS</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تشخیص حرکت</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زمانی</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دائم و بدون وقفه</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پوشش ناحیه خصوصی</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ناپدید شدن تصویر</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نفوذ</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ورود فرد غیر مجاز</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پیش از هشدار</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امکان ذخیره سازی از ۶ ماه تا دوسال</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زوم دیجیتال واپتیکال</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فعالیت صندوق دار</a:t>
            </a:r>
            <a:endParaRPr lang="en-US" dirty="0">
              <a:solidFill>
                <a:srgbClr val="C10360"/>
              </a:solidFill>
              <a:latin typeface="Aviny" panose="020B0506030804020204" pitchFamily="34" charset="-78"/>
              <a:cs typeface="Aviny" panose="020B0506030804020204" pitchFamily="34" charset="-78"/>
            </a:endParaRP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چهره</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عملکرد</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پلاک</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شی گمشده</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به صورت </a:t>
            </a:r>
            <a:r>
              <a:rPr lang="en-US" dirty="0">
                <a:solidFill>
                  <a:srgbClr val="C10360"/>
                </a:solidFill>
                <a:latin typeface="Aviny" panose="020B0506030804020204" pitchFamily="34" charset="-78"/>
                <a:cs typeface="Aviny" panose="020B0506030804020204" pitchFamily="34" charset="-78"/>
              </a:rPr>
              <a:t>raid </a:t>
            </a:r>
            <a:r>
              <a:rPr lang="fa-IR" dirty="0">
                <a:solidFill>
                  <a:srgbClr val="C10360"/>
                </a:solidFill>
                <a:latin typeface="Aviny" panose="020B0506030804020204" pitchFamily="34" charset="-78"/>
                <a:cs typeface="Aviny" panose="020B0506030804020204" pitchFamily="34" charset="-78"/>
              </a:rPr>
              <a:t>تا ۱۵دستگاه ضبط و سیستم نرم افزای مانیتورینگ این محیط نیز باید شامل</a:t>
            </a:r>
            <a:endParaRPr lang="en-US" dirty="0">
              <a:solidFill>
                <a:srgbClr val="C10360"/>
              </a:solidFill>
              <a:latin typeface="Aviny" panose="020B0506030804020204" pitchFamily="34" charset="-78"/>
              <a:cs typeface="Aviny" panose="020B0506030804020204" pitchFamily="34" charset="-78"/>
            </a:endParaRPr>
          </a:p>
          <a:p>
            <a:pPr algn="r" rtl="1">
              <a:buClr>
                <a:srgbClr val="FDBD31"/>
              </a:buClr>
            </a:pPr>
            <a:r>
              <a:rPr lang="fa-IR" dirty="0">
                <a:solidFill>
                  <a:srgbClr val="C10360"/>
                </a:solidFill>
                <a:latin typeface="Aviny" panose="020B0506030804020204" pitchFamily="34" charset="-78"/>
                <a:cs typeface="Aviny" panose="020B0506030804020204" pitchFamily="34" charset="-78"/>
              </a:rPr>
              <a:t>                   امکان </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اتصال به اینترنت، انتقال تصاویر از طریق اینترنت را دارا باشد.</a:t>
            </a:r>
          </a:p>
        </p:txBody>
      </p:sp>
      <p:sp>
        <p:nvSpPr>
          <p:cNvPr id="4" name="TextBox 3">
            <a:extLst>
              <a:ext uri="{FF2B5EF4-FFF2-40B4-BE49-F238E27FC236}">
                <a16:creationId xmlns:a16="http://schemas.microsoft.com/office/drawing/2014/main" id="{1F030C5F-DD8A-42C4-B24E-B99422360FE4}"/>
              </a:ext>
            </a:extLst>
          </p:cNvPr>
          <p:cNvSpPr txBox="1"/>
          <p:nvPr/>
        </p:nvSpPr>
        <p:spPr>
          <a:xfrm>
            <a:off x="70021" y="765803"/>
            <a:ext cx="5035354" cy="338554"/>
          </a:xfrm>
          <a:prstGeom prst="rect">
            <a:avLst/>
          </a:prstGeom>
          <a:noFill/>
        </p:spPr>
        <p:txBody>
          <a:bodyPr wrap="none" rtlCol="0">
            <a:spAutoFit/>
          </a:bodyPr>
          <a:lstStyle/>
          <a:p>
            <a:pPr algn="r" rtl="1"/>
            <a:r>
              <a:rPr lang="fa-IR" sz="1600" dirty="0">
                <a:solidFill>
                  <a:srgbClr val="EB2B2B"/>
                </a:solidFill>
                <a:latin typeface="Aviny" panose="020B0506030804020204" pitchFamily="34" charset="-78"/>
                <a:cs typeface="Aviny" panose="020B0506030804020204" pitchFamily="34" charset="-78"/>
              </a:rPr>
              <a:t>بهترین گزینه برای انتخاب دوربین مناسب این مراکز دوربین هایی با قابلیت های زیر است :</a:t>
            </a:r>
            <a:endParaRPr lang="en-US" sz="1600" dirty="0">
              <a:solidFill>
                <a:srgbClr val="EB2B2B"/>
              </a:solidFill>
              <a:latin typeface="Aviny" panose="020B0506030804020204" pitchFamily="34" charset="-78"/>
              <a:cs typeface="Aviny" panose="020B0506030804020204" pitchFamily="34" charset="-78"/>
            </a:endParaRPr>
          </a:p>
        </p:txBody>
      </p:sp>
      <p:sp>
        <p:nvSpPr>
          <p:cNvPr id="11" name="Rectangle: Rounded Corners 10">
            <a:extLst>
              <a:ext uri="{FF2B5EF4-FFF2-40B4-BE49-F238E27FC236}">
                <a16:creationId xmlns:a16="http://schemas.microsoft.com/office/drawing/2014/main" id="{8AB92C41-D955-4D17-BA6A-F5F970BDC0C1}"/>
              </a:ext>
            </a:extLst>
          </p:cNvPr>
          <p:cNvSpPr/>
          <p:nvPr/>
        </p:nvSpPr>
        <p:spPr>
          <a:xfrm>
            <a:off x="-621898" y="3158341"/>
            <a:ext cx="2178549" cy="523220"/>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en-US" dirty="0">
                <a:solidFill>
                  <a:schemeClr val="tx1"/>
                </a:solidFill>
                <a:latin typeface="Aviny" panose="020B0506030804020204" pitchFamily="34" charset="-78"/>
                <a:cs typeface="Aviny" panose="020B0506030804020204" pitchFamily="34" charset="-78"/>
              </a:rPr>
              <a:t>Raid = Redundant array of inexpensive disks</a:t>
            </a:r>
            <a:endParaRPr lang="en-US" dirty="0"/>
          </a:p>
        </p:txBody>
      </p:sp>
    </p:spTree>
    <p:extLst>
      <p:ext uri="{BB962C8B-B14F-4D97-AF65-F5344CB8AC3E}">
        <p14:creationId xmlns:p14="http://schemas.microsoft.com/office/powerpoint/2010/main" val="74509855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Shape 244"/>
        <p:cNvGrpSpPr/>
        <p:nvPr/>
      </p:nvGrpSpPr>
      <p:grpSpPr>
        <a:xfrm>
          <a:off x="0" y="0"/>
          <a:ext cx="0" cy="0"/>
          <a:chOff x="0" y="0"/>
          <a:chExt cx="0" cy="0"/>
        </a:xfrm>
      </p:grpSpPr>
      <p:sp>
        <p:nvSpPr>
          <p:cNvPr id="3" name="TextBox 2">
            <a:extLst>
              <a:ext uri="{FF2B5EF4-FFF2-40B4-BE49-F238E27FC236}">
                <a16:creationId xmlns:a16="http://schemas.microsoft.com/office/drawing/2014/main" id="{2B3F9F33-2E32-477D-9F34-9FB30047A795}"/>
              </a:ext>
            </a:extLst>
          </p:cNvPr>
          <p:cNvSpPr txBox="1"/>
          <p:nvPr/>
        </p:nvSpPr>
        <p:spPr>
          <a:xfrm>
            <a:off x="2901510" y="3490332"/>
            <a:ext cx="3340979" cy="954107"/>
          </a:xfrm>
          <a:prstGeom prst="rect">
            <a:avLst/>
          </a:prstGeom>
          <a:noFill/>
        </p:spPr>
        <p:txBody>
          <a:bodyPr wrap="none" rtlCol="0">
            <a:spAutoFit/>
          </a:bodyPr>
          <a:lstStyle/>
          <a:p>
            <a:pPr algn="ctr" rtl="1"/>
            <a:r>
              <a:rPr lang="fa-IR" sz="3600" dirty="0">
                <a:solidFill>
                  <a:srgbClr val="EB2B2B"/>
                </a:solidFill>
                <a:latin typeface="Aviny" panose="020B0506030804020204" pitchFamily="34" charset="-78"/>
                <a:cs typeface="Aviny" panose="020B0506030804020204" pitchFamily="34" charset="-78"/>
              </a:rPr>
              <a:t>سامانه پارکینگ هوشمند</a:t>
            </a:r>
          </a:p>
          <a:p>
            <a:pPr algn="ctr" rtl="1"/>
            <a:r>
              <a:rPr lang="fa-IR" sz="2000" dirty="0">
                <a:solidFill>
                  <a:srgbClr val="7B146C"/>
                </a:solidFill>
                <a:latin typeface="Aviny" panose="020B0506030804020204" pitchFamily="34" charset="-78"/>
                <a:cs typeface="Aviny" panose="020B0506030804020204" pitchFamily="34" charset="-78"/>
              </a:rPr>
              <a:t>خدمات مبتنی بر پردازش تصویر</a:t>
            </a:r>
          </a:p>
        </p:txBody>
      </p:sp>
    </p:spTree>
    <p:extLst>
      <p:ext uri="{BB962C8B-B14F-4D97-AF65-F5344CB8AC3E}">
        <p14:creationId xmlns:p14="http://schemas.microsoft.com/office/powerpoint/2010/main" val="305427072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 name="TextBox 1">
            <a:extLst>
              <a:ext uri="{FF2B5EF4-FFF2-40B4-BE49-F238E27FC236}">
                <a16:creationId xmlns:a16="http://schemas.microsoft.com/office/drawing/2014/main" id="{CCB45693-2482-46ED-9C18-09E40E1E1B6E}"/>
              </a:ext>
            </a:extLst>
          </p:cNvPr>
          <p:cNvSpPr txBox="1"/>
          <p:nvPr/>
        </p:nvSpPr>
        <p:spPr>
          <a:xfrm>
            <a:off x="414661" y="186481"/>
            <a:ext cx="6891630" cy="4770537"/>
          </a:xfrm>
          <a:prstGeom prst="rect">
            <a:avLst/>
          </a:prstGeom>
          <a:noFill/>
        </p:spPr>
        <p:txBody>
          <a:bodyPr wrap="none" rtlCol="0">
            <a:spAutoFit/>
          </a:bodyPr>
          <a:lstStyle/>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خدمات مربوط به ثبت پلاک و پلاک خوانی</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خدمات مربوط به شمارش خودروها و افراد در دوربین های نصب شده</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مشخص کردن نقاط پربازدید در مقایسه با سایر نقاط در</a:t>
            </a:r>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محیط</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مشخص کردن و گزارش از اشیاء به جا مانده در نقاط</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ایجاد فنس مجازی و ضبط تصاویر هنگام عبور از آن</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خدمات مربوط به تشخیص چهره </a:t>
            </a:r>
            <a:r>
              <a:rPr lang="en-US" sz="1600" dirty="0">
                <a:solidFill>
                  <a:srgbClr val="C10360"/>
                </a:solidFill>
                <a:latin typeface="Aviny" panose="020B0506030804020204" pitchFamily="34" charset="-78"/>
                <a:cs typeface="Aviny" panose="020B0506030804020204" pitchFamily="34" charset="-78"/>
              </a:rPr>
              <a:t>Face Detection</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خدمات مربوط به دنبال کردن اشخاص مشکوک</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و نصب دوربین های حرارتی و نمایش میزان حرارت تصویر</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خدمات مربوط به راه اندازی و اجرای پارکینگ هوشمند</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کلیه تجهیزات کنترلی پارکینگ هوشمند به صورت بیسیم و با سیم بسته به نیاز و محدودیت محیط</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دوربین های پلاک خوان در مسیر ورودی پارکینگ</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سنسورهای بررسی مکان خالی در پارکینگ</a:t>
            </a:r>
            <a:endParaRPr lang="en-US" sz="1600" dirty="0">
              <a:solidFill>
                <a:srgbClr val="C10360"/>
              </a:solidFill>
              <a:latin typeface="Aviny" panose="020B0506030804020204" pitchFamily="34" charset="-78"/>
              <a:cs typeface="Aviny" panose="020B0506030804020204" pitchFamily="34" charset="-78"/>
            </a:endParaRP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طراحی نقشه و نمایش فضاهای خالی و اشغال شده در </a:t>
            </a:r>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پارکینگ</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راه بند های ورودی و خروجی</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دستگاه های ارائه کارت</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کانترهای ارائه کارت و نمایش و اخذ وجه پارکینگ</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a:t>
            </a:r>
            <a:r>
              <a:rPr lang="en-US" sz="1600" dirty="0">
                <a:solidFill>
                  <a:srgbClr val="C10360"/>
                </a:solidFill>
                <a:latin typeface="Aviny" panose="020B0506030804020204" pitchFamily="34" charset="-78"/>
                <a:cs typeface="Aviny" panose="020B0506030804020204" pitchFamily="34" charset="-78"/>
              </a:rPr>
              <a:t> LED</a:t>
            </a:r>
            <a:r>
              <a:rPr lang="fa-IR" sz="1600" dirty="0">
                <a:solidFill>
                  <a:srgbClr val="C10360"/>
                </a:solidFill>
                <a:latin typeface="Aviny" panose="020B0506030804020204" pitchFamily="34" charset="-78"/>
                <a:cs typeface="Aviny" panose="020B0506030804020204" pitchFamily="34" charset="-78"/>
              </a:rPr>
              <a:t>های راهنمای پارکینگ</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سامانه موبایل برای رزرو جای پارک</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سامانه ی کنترلی و اعتباردهی</a:t>
            </a:r>
          </a:p>
        </p:txBody>
      </p:sp>
    </p:spTree>
    <p:extLst>
      <p:ext uri="{BB962C8B-B14F-4D97-AF65-F5344CB8AC3E}">
        <p14:creationId xmlns:p14="http://schemas.microsoft.com/office/powerpoint/2010/main" val="2985344650"/>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18292" r="18292"/>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67972" y="-10758"/>
            <a:ext cx="4392549"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اطلاع رسانی و سرگرمی بیماران</a:t>
            </a:r>
            <a:endParaRPr lang="en-US" sz="32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0078EACB-0DE4-41C6-95CD-4EDD505E2C6F}"/>
              </a:ext>
            </a:extLst>
          </p:cNvPr>
          <p:cNvSpPr txBox="1"/>
          <p:nvPr/>
        </p:nvSpPr>
        <p:spPr>
          <a:xfrm>
            <a:off x="2405345" y="1409252"/>
            <a:ext cx="813043" cy="400110"/>
          </a:xfrm>
          <a:prstGeom prst="rect">
            <a:avLst/>
          </a:prstGeom>
          <a:noFill/>
        </p:spPr>
        <p:txBody>
          <a:bodyPr wrap="none" rtlCol="0">
            <a:spAutoFit/>
          </a:bodyPr>
          <a:lstStyle/>
          <a:p>
            <a:pPr algn="r" rtl="1"/>
            <a:r>
              <a:rPr lang="fa-IR" sz="2000" dirty="0">
                <a:solidFill>
                  <a:srgbClr val="C10360"/>
                </a:solidFill>
                <a:latin typeface="Aviny" panose="020B0506030804020204" pitchFamily="34" charset="-78"/>
                <a:cs typeface="Aviny" panose="020B0506030804020204" pitchFamily="34" charset="-78"/>
              </a:rPr>
              <a:t>امکانات</a:t>
            </a:r>
            <a:r>
              <a:rPr lang="en-US" sz="2000" dirty="0">
                <a:solidFill>
                  <a:srgbClr val="C10360"/>
                </a:solidFill>
                <a:latin typeface="Aviny" panose="020B0506030804020204" pitchFamily="34" charset="-78"/>
                <a:cs typeface="Aviny" panose="020B0506030804020204" pitchFamily="34" charset="-78"/>
              </a:rPr>
              <a:t> </a:t>
            </a:r>
            <a:r>
              <a:rPr lang="fa-IR" sz="2000" dirty="0">
                <a:solidFill>
                  <a:srgbClr val="C10360"/>
                </a:solidFill>
                <a:latin typeface="Aviny" panose="020B0506030804020204" pitchFamily="34" charset="-78"/>
                <a:cs typeface="Aviny" panose="020B0506030804020204" pitchFamily="34" charset="-78"/>
              </a:rPr>
              <a:t>:</a:t>
            </a:r>
            <a:endParaRPr lang="en-US" sz="2000" dirty="0">
              <a:solidFill>
                <a:srgbClr val="C10360"/>
              </a:solidFill>
              <a:latin typeface="Aviny" panose="020B0506030804020204" pitchFamily="34" charset="-78"/>
              <a:cs typeface="Aviny" panose="020B0506030804020204" pitchFamily="34" charset="-78"/>
            </a:endParaRPr>
          </a:p>
        </p:txBody>
      </p:sp>
      <p:sp>
        <p:nvSpPr>
          <p:cNvPr id="6" name="TextBox 5">
            <a:extLst>
              <a:ext uri="{FF2B5EF4-FFF2-40B4-BE49-F238E27FC236}">
                <a16:creationId xmlns:a16="http://schemas.microsoft.com/office/drawing/2014/main" id="{14DA31FA-4556-40CC-B626-BC0F052325F0}"/>
              </a:ext>
            </a:extLst>
          </p:cNvPr>
          <p:cNvSpPr txBox="1"/>
          <p:nvPr/>
        </p:nvSpPr>
        <p:spPr>
          <a:xfrm>
            <a:off x="153125" y="1968650"/>
            <a:ext cx="3065263" cy="2031325"/>
          </a:xfrm>
          <a:prstGeom prst="rect">
            <a:avLst/>
          </a:prstGeom>
          <a:noFill/>
        </p:spPr>
        <p:txBody>
          <a:bodyPr wrap="none" rtlCol="0">
            <a:spAutoFit/>
          </a:bodyPr>
          <a:lstStyle/>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برقراری تماس تلفنی</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تماشای فیلم و کلیپ</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برنامه های بازی و سرگرمی برای بیماران</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دسترسی به سوابق و پرونده ها ی بیماران</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مشاهده جواب های آزمایش</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احضار پرستار</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اتصال به سیستم </a:t>
            </a:r>
            <a:r>
              <a:rPr lang="en-US" sz="1800" dirty="0">
                <a:solidFill>
                  <a:srgbClr val="EB2B2B"/>
                </a:solidFill>
                <a:latin typeface="Aviny" panose="020B0506030804020204" pitchFamily="34" charset="-78"/>
                <a:cs typeface="Aviny" panose="020B0506030804020204" pitchFamily="34" charset="-78"/>
              </a:rPr>
              <a:t>HIS</a:t>
            </a:r>
          </a:p>
        </p:txBody>
      </p:sp>
    </p:spTree>
    <p:extLst>
      <p:ext uri="{BB962C8B-B14F-4D97-AF65-F5344CB8AC3E}">
        <p14:creationId xmlns:p14="http://schemas.microsoft.com/office/powerpoint/2010/main" val="205275641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22603" t="209" r="29397" b="-209"/>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67972" y="-10758"/>
            <a:ext cx="4392549"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اطلاع رسانی و سرگرمی بیماران</a:t>
            </a:r>
            <a:endParaRPr lang="en-US" sz="32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0078EACB-0DE4-41C6-95CD-4EDD505E2C6F}"/>
              </a:ext>
            </a:extLst>
          </p:cNvPr>
          <p:cNvSpPr txBox="1"/>
          <p:nvPr/>
        </p:nvSpPr>
        <p:spPr>
          <a:xfrm>
            <a:off x="2128302" y="1128257"/>
            <a:ext cx="1420582" cy="400110"/>
          </a:xfrm>
          <a:prstGeom prst="rect">
            <a:avLst/>
          </a:prstGeom>
          <a:noFill/>
        </p:spPr>
        <p:txBody>
          <a:bodyPr wrap="none" rtlCol="0">
            <a:spAutoFit/>
          </a:bodyPr>
          <a:lstStyle/>
          <a:p>
            <a:pPr algn="r" rtl="1"/>
            <a:r>
              <a:rPr lang="fa-IR" sz="2000" dirty="0">
                <a:solidFill>
                  <a:srgbClr val="C10360"/>
                </a:solidFill>
                <a:latin typeface="Aviny" panose="020B0506030804020204" pitchFamily="34" charset="-78"/>
                <a:cs typeface="Aviny" panose="020B0506030804020204" pitchFamily="34" charset="-78"/>
              </a:rPr>
              <a:t>در دسترس ماندن</a:t>
            </a:r>
            <a:endParaRPr lang="en-US" sz="2000" dirty="0">
              <a:solidFill>
                <a:srgbClr val="C10360"/>
              </a:solidFill>
              <a:latin typeface="Aviny" panose="020B0506030804020204" pitchFamily="34" charset="-78"/>
              <a:cs typeface="Aviny" panose="020B0506030804020204" pitchFamily="34" charset="-78"/>
            </a:endParaRPr>
          </a:p>
        </p:txBody>
      </p:sp>
      <p:sp>
        <p:nvSpPr>
          <p:cNvPr id="6" name="TextBox 5">
            <a:extLst>
              <a:ext uri="{FF2B5EF4-FFF2-40B4-BE49-F238E27FC236}">
                <a16:creationId xmlns:a16="http://schemas.microsoft.com/office/drawing/2014/main" id="{14DA31FA-4556-40CC-B626-BC0F052325F0}"/>
              </a:ext>
            </a:extLst>
          </p:cNvPr>
          <p:cNvSpPr txBox="1"/>
          <p:nvPr/>
        </p:nvSpPr>
        <p:spPr>
          <a:xfrm>
            <a:off x="86061" y="1528367"/>
            <a:ext cx="3462823" cy="1200329"/>
          </a:xfrm>
          <a:prstGeom prst="rect">
            <a:avLst/>
          </a:prstGeom>
          <a:noFill/>
        </p:spPr>
        <p:txBody>
          <a:bodyPr wrap="square" rtlCol="0">
            <a:spAutoFit/>
          </a:bodyPr>
          <a:lstStyle/>
          <a:p>
            <a:pPr algn="r" rtl="1">
              <a:buClr>
                <a:srgbClr val="FDBD31"/>
              </a:buClr>
            </a:pPr>
            <a:r>
              <a:rPr lang="fa-IR" sz="1800" dirty="0">
                <a:solidFill>
                  <a:srgbClr val="EB2B2B"/>
                </a:solidFill>
                <a:latin typeface="Aviny" panose="020B0506030804020204" pitchFamily="34" charset="-78"/>
                <a:cs typeface="Aviny" panose="020B0506030804020204" pitchFamily="34" charset="-78"/>
              </a:rPr>
              <a:t>دوربین تعبیه شده همراه با دسترسی به اینترنت و نرم افزار ویژه ملاقات مجازی می تواند به بیمار کمک کند که در زمان خارج بودن از محیط کار و دوری از خانواده در ارتباط باقی بماند.</a:t>
            </a:r>
            <a:endParaRPr lang="en-US" sz="1800" dirty="0">
              <a:solidFill>
                <a:srgbClr val="EB2B2B"/>
              </a:solidFill>
              <a:latin typeface="Aviny" panose="020B0506030804020204" pitchFamily="34" charset="-78"/>
              <a:cs typeface="Aviny" panose="020B0506030804020204" pitchFamily="34" charset="-78"/>
            </a:endParaRPr>
          </a:p>
        </p:txBody>
      </p:sp>
      <p:sp>
        <p:nvSpPr>
          <p:cNvPr id="7" name="TextBox 6">
            <a:extLst>
              <a:ext uri="{FF2B5EF4-FFF2-40B4-BE49-F238E27FC236}">
                <a16:creationId xmlns:a16="http://schemas.microsoft.com/office/drawing/2014/main" id="{2E96FDD7-2050-4556-9A6E-0E9E98D4BC95}"/>
              </a:ext>
            </a:extLst>
          </p:cNvPr>
          <p:cNvSpPr txBox="1"/>
          <p:nvPr/>
        </p:nvSpPr>
        <p:spPr>
          <a:xfrm>
            <a:off x="1704007" y="3188124"/>
            <a:ext cx="1758816" cy="400110"/>
          </a:xfrm>
          <a:prstGeom prst="rect">
            <a:avLst/>
          </a:prstGeom>
          <a:noFill/>
        </p:spPr>
        <p:txBody>
          <a:bodyPr wrap="none" rtlCol="0">
            <a:spAutoFit/>
          </a:bodyPr>
          <a:lstStyle/>
          <a:p>
            <a:pPr algn="r" rtl="1"/>
            <a:r>
              <a:rPr lang="fa-IR" sz="2000" dirty="0">
                <a:solidFill>
                  <a:srgbClr val="C10360"/>
                </a:solidFill>
                <a:latin typeface="Aviny" panose="020B0506030804020204" pitchFamily="34" charset="-78"/>
                <a:cs typeface="Aviny" panose="020B0506030804020204" pitchFamily="34" charset="-78"/>
              </a:rPr>
              <a:t>کاهش سطح اضطراب</a:t>
            </a:r>
            <a:endParaRPr lang="en-US" sz="2000" dirty="0">
              <a:solidFill>
                <a:srgbClr val="C10360"/>
              </a:solidFill>
              <a:latin typeface="Aviny" panose="020B0506030804020204" pitchFamily="34" charset="-78"/>
              <a:cs typeface="Aviny" panose="020B0506030804020204" pitchFamily="34" charset="-78"/>
            </a:endParaRPr>
          </a:p>
        </p:txBody>
      </p:sp>
      <p:sp>
        <p:nvSpPr>
          <p:cNvPr id="8" name="TextBox 7">
            <a:extLst>
              <a:ext uri="{FF2B5EF4-FFF2-40B4-BE49-F238E27FC236}">
                <a16:creationId xmlns:a16="http://schemas.microsoft.com/office/drawing/2014/main" id="{A82031B4-DD02-4B6D-94D9-F5E10CE251D8}"/>
              </a:ext>
            </a:extLst>
          </p:cNvPr>
          <p:cNvSpPr txBox="1"/>
          <p:nvPr/>
        </p:nvSpPr>
        <p:spPr>
          <a:xfrm>
            <a:off x="0" y="3557630"/>
            <a:ext cx="3462823" cy="923330"/>
          </a:xfrm>
          <a:prstGeom prst="rect">
            <a:avLst/>
          </a:prstGeom>
          <a:noFill/>
        </p:spPr>
        <p:txBody>
          <a:bodyPr wrap="square" rtlCol="0">
            <a:spAutoFit/>
          </a:bodyPr>
          <a:lstStyle/>
          <a:p>
            <a:pPr algn="r" rtl="1">
              <a:buClr>
                <a:srgbClr val="FDBD31"/>
              </a:buClr>
            </a:pPr>
            <a:r>
              <a:rPr lang="fa-IR" sz="1800" dirty="0">
                <a:solidFill>
                  <a:srgbClr val="EB2B2B"/>
                </a:solidFill>
                <a:latin typeface="Aviny" panose="020B0506030804020204" pitchFamily="34" charset="-78"/>
                <a:cs typeface="Aviny" panose="020B0506030804020204" pitchFamily="34" charset="-78"/>
              </a:rPr>
              <a:t>فراهم نمودن سرویس تلویزیون، فیلم ها و بازی های کامپیوتری برای بیماران به کاهش سطح اضطراب و استرس ناشی از درمان پزشکی کمک می کند.</a:t>
            </a:r>
            <a:endParaRPr lang="en-US" sz="1800" dirty="0">
              <a:solidFill>
                <a:srgbClr val="EB2B2B"/>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428420260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t="9995" b="9995"/>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67972" y="-10758"/>
            <a:ext cx="4392549"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اطلاع رسانی و سرگرمی بیماران</a:t>
            </a:r>
            <a:endParaRPr lang="en-US" sz="32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0078EACB-0DE4-41C6-95CD-4EDD505E2C6F}"/>
              </a:ext>
            </a:extLst>
          </p:cNvPr>
          <p:cNvSpPr txBox="1"/>
          <p:nvPr/>
        </p:nvSpPr>
        <p:spPr>
          <a:xfrm>
            <a:off x="1687476" y="1128257"/>
            <a:ext cx="1861408" cy="400110"/>
          </a:xfrm>
          <a:prstGeom prst="rect">
            <a:avLst/>
          </a:prstGeom>
          <a:noFill/>
        </p:spPr>
        <p:txBody>
          <a:bodyPr wrap="none" rtlCol="0">
            <a:spAutoFit/>
          </a:bodyPr>
          <a:lstStyle/>
          <a:p>
            <a:pPr algn="r" rtl="1"/>
            <a:r>
              <a:rPr lang="fa-IR" sz="2000" dirty="0">
                <a:solidFill>
                  <a:srgbClr val="C10360"/>
                </a:solidFill>
                <a:latin typeface="Aviny" panose="020B0506030804020204" pitchFamily="34" charset="-78"/>
                <a:cs typeface="Aviny" panose="020B0506030804020204" pitchFamily="34" charset="-78"/>
              </a:rPr>
              <a:t>گرفتن اطلاعات آموزشی</a:t>
            </a:r>
            <a:endParaRPr lang="en-US" sz="2000" dirty="0">
              <a:solidFill>
                <a:srgbClr val="C10360"/>
              </a:solidFill>
              <a:latin typeface="Aviny" panose="020B0506030804020204" pitchFamily="34" charset="-78"/>
              <a:cs typeface="Aviny" panose="020B0506030804020204" pitchFamily="34" charset="-78"/>
            </a:endParaRPr>
          </a:p>
        </p:txBody>
      </p:sp>
      <p:sp>
        <p:nvSpPr>
          <p:cNvPr id="6" name="TextBox 5">
            <a:extLst>
              <a:ext uri="{FF2B5EF4-FFF2-40B4-BE49-F238E27FC236}">
                <a16:creationId xmlns:a16="http://schemas.microsoft.com/office/drawing/2014/main" id="{14DA31FA-4556-40CC-B626-BC0F052325F0}"/>
              </a:ext>
            </a:extLst>
          </p:cNvPr>
          <p:cNvSpPr txBox="1"/>
          <p:nvPr/>
        </p:nvSpPr>
        <p:spPr>
          <a:xfrm>
            <a:off x="86061" y="1528367"/>
            <a:ext cx="3462823" cy="923330"/>
          </a:xfrm>
          <a:prstGeom prst="rect">
            <a:avLst/>
          </a:prstGeom>
          <a:noFill/>
        </p:spPr>
        <p:txBody>
          <a:bodyPr wrap="square" rtlCol="0">
            <a:spAutoFit/>
          </a:bodyPr>
          <a:lstStyle/>
          <a:p>
            <a:pPr algn="r" rtl="1">
              <a:buClr>
                <a:srgbClr val="FDBD31"/>
              </a:buClr>
            </a:pPr>
            <a:r>
              <a:rPr lang="fa-IR" sz="1800" dirty="0">
                <a:solidFill>
                  <a:srgbClr val="EB2B2B"/>
                </a:solidFill>
                <a:latin typeface="Aviny" panose="020B0506030804020204" pitchFamily="34" charset="-78"/>
                <a:cs typeface="Aviny" panose="020B0506030804020204" pitchFamily="34" charset="-78"/>
              </a:rPr>
              <a:t>برنامه های چند رسانه ای آمـوزشی مخصوص بیمـار می تواند به بیمار برای اطلاعات مربوط به نیازهای پزشکی یا مراقبت های خاص مربوط به وی ارائه شود.</a:t>
            </a:r>
            <a:endParaRPr lang="en-US" sz="1800" dirty="0">
              <a:solidFill>
                <a:srgbClr val="EB2B2B"/>
              </a:solidFill>
              <a:latin typeface="Aviny" panose="020B0506030804020204" pitchFamily="34" charset="-78"/>
              <a:cs typeface="Aviny" panose="020B0506030804020204" pitchFamily="34" charset="-78"/>
            </a:endParaRPr>
          </a:p>
        </p:txBody>
      </p:sp>
      <p:sp>
        <p:nvSpPr>
          <p:cNvPr id="7" name="TextBox 6">
            <a:extLst>
              <a:ext uri="{FF2B5EF4-FFF2-40B4-BE49-F238E27FC236}">
                <a16:creationId xmlns:a16="http://schemas.microsoft.com/office/drawing/2014/main" id="{2E96FDD7-2050-4556-9A6E-0E9E98D4BC95}"/>
              </a:ext>
            </a:extLst>
          </p:cNvPr>
          <p:cNvSpPr txBox="1"/>
          <p:nvPr/>
        </p:nvSpPr>
        <p:spPr>
          <a:xfrm>
            <a:off x="1484396" y="3188124"/>
            <a:ext cx="1978427" cy="400110"/>
          </a:xfrm>
          <a:prstGeom prst="rect">
            <a:avLst/>
          </a:prstGeom>
          <a:noFill/>
        </p:spPr>
        <p:txBody>
          <a:bodyPr wrap="none" rtlCol="0">
            <a:spAutoFit/>
          </a:bodyPr>
          <a:lstStyle/>
          <a:p>
            <a:pPr algn="r" rtl="1"/>
            <a:r>
              <a:rPr lang="fa-IR" sz="2000" dirty="0">
                <a:solidFill>
                  <a:srgbClr val="C10360"/>
                </a:solidFill>
                <a:latin typeface="Aviny" panose="020B0506030804020204" pitchFamily="34" charset="-78"/>
                <a:cs typeface="Aviny" panose="020B0506030804020204" pitchFamily="34" charset="-78"/>
              </a:rPr>
              <a:t>افزایش کارایی در محیط کار</a:t>
            </a:r>
            <a:endParaRPr lang="en-US" sz="2000" dirty="0">
              <a:solidFill>
                <a:srgbClr val="C10360"/>
              </a:solidFill>
              <a:latin typeface="Aviny" panose="020B0506030804020204" pitchFamily="34" charset="-78"/>
              <a:cs typeface="Aviny" panose="020B0506030804020204" pitchFamily="34" charset="-78"/>
            </a:endParaRPr>
          </a:p>
        </p:txBody>
      </p:sp>
      <p:sp>
        <p:nvSpPr>
          <p:cNvPr id="8" name="TextBox 7">
            <a:extLst>
              <a:ext uri="{FF2B5EF4-FFF2-40B4-BE49-F238E27FC236}">
                <a16:creationId xmlns:a16="http://schemas.microsoft.com/office/drawing/2014/main" id="{A82031B4-DD02-4B6D-94D9-F5E10CE251D8}"/>
              </a:ext>
            </a:extLst>
          </p:cNvPr>
          <p:cNvSpPr txBox="1"/>
          <p:nvPr/>
        </p:nvSpPr>
        <p:spPr>
          <a:xfrm>
            <a:off x="0" y="3557630"/>
            <a:ext cx="3462823" cy="1200329"/>
          </a:xfrm>
          <a:prstGeom prst="rect">
            <a:avLst/>
          </a:prstGeom>
          <a:noFill/>
        </p:spPr>
        <p:txBody>
          <a:bodyPr wrap="square" rtlCol="0">
            <a:spAutoFit/>
          </a:bodyPr>
          <a:lstStyle/>
          <a:p>
            <a:pPr algn="r" rtl="1">
              <a:buClr>
                <a:srgbClr val="FDBD31"/>
              </a:buClr>
            </a:pPr>
            <a:r>
              <a:rPr lang="fa-IR" sz="1800" dirty="0">
                <a:solidFill>
                  <a:srgbClr val="EB2B2B"/>
                </a:solidFill>
                <a:latin typeface="Aviny" panose="020B0506030804020204" pitchFamily="34" charset="-78"/>
                <a:cs typeface="Aviny" panose="020B0506030804020204" pitchFamily="34" charset="-78"/>
              </a:rPr>
              <a:t>کادر پزشکی می توانند در حین دسترسی و به روز رسانی سابقه پزشکی بیمار در کنار تخت، به مراقبت از بیمار نیز بپردازند. این مساله سبب کاهش اشتباهات ممکن در نسخه ها می شود.</a:t>
            </a:r>
            <a:endParaRPr lang="en-US" sz="1800" dirty="0">
              <a:solidFill>
                <a:srgbClr val="EB2B2B"/>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47782793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0" name="TextBox 9">
            <a:extLst>
              <a:ext uri="{FF2B5EF4-FFF2-40B4-BE49-F238E27FC236}">
                <a16:creationId xmlns:a16="http://schemas.microsoft.com/office/drawing/2014/main" id="{D65D9587-2840-4EB5-98A8-C709A4CA828F}"/>
              </a:ext>
            </a:extLst>
          </p:cNvPr>
          <p:cNvSpPr txBox="1"/>
          <p:nvPr/>
        </p:nvSpPr>
        <p:spPr>
          <a:xfrm>
            <a:off x="-39803" y="0"/>
            <a:ext cx="5868914"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فناوری‌های دیجیتال در خدمت بیمارستان هوشمند</a:t>
            </a:r>
            <a:endParaRPr lang="en-US" sz="32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337D25CE-B0AD-4B48-B12D-12A933FD8BD1}"/>
              </a:ext>
            </a:extLst>
          </p:cNvPr>
          <p:cNvSpPr txBox="1"/>
          <p:nvPr/>
        </p:nvSpPr>
        <p:spPr>
          <a:xfrm>
            <a:off x="116958" y="1307805"/>
            <a:ext cx="6262577" cy="3477875"/>
          </a:xfrm>
          <a:prstGeom prst="rect">
            <a:avLst/>
          </a:prstGeom>
          <a:noFill/>
        </p:spPr>
        <p:txBody>
          <a:bodyPr wrap="square" rtlCol="0">
            <a:spAutoFit/>
          </a:bodyPr>
          <a:lstStyle/>
          <a:p>
            <a:pPr algn="ctr" rtl="1"/>
            <a:r>
              <a:rPr lang="fa-IR" sz="2000" dirty="0">
                <a:solidFill>
                  <a:srgbClr val="E62A2B"/>
                </a:solidFill>
                <a:latin typeface="Aviny" panose="020B0506030804020204" pitchFamily="34" charset="-78"/>
                <a:cs typeface="Aviny" panose="020B0506030804020204" pitchFamily="34" charset="-78"/>
              </a:rPr>
              <a:t>فناوری‌های دیجیتال و سیستم‌های مبتنی بر این فناوری، ابعاد مختلف زندگی ما را تحت تاثیر خود قرار داده است. گویی هر مکان و هر مقوله‌ای که در آن ردپایی از فناوری دیجیتال یافت نشود با دنیای امروز و زندگی مدرن بیگانه است.</a:t>
            </a:r>
          </a:p>
          <a:p>
            <a:pPr algn="ctr" rtl="1"/>
            <a:r>
              <a:rPr lang="fa-IR" sz="2000" dirty="0">
                <a:solidFill>
                  <a:srgbClr val="E62A2B"/>
                </a:solidFill>
                <a:latin typeface="Aviny" panose="020B0506030804020204" pitchFamily="34" charset="-78"/>
                <a:cs typeface="Aviny" panose="020B0506030804020204" pitchFamily="34" charset="-78"/>
              </a:rPr>
              <a:t>یکی از حوزه هایی که تحت تاثیر فناوری های دیجیتالی شاهد پیشرفت چشمگیری بوده، حوزه سلامت و درمان است. استفاده از سیستم های مبتنی بر فناوری های دیجیتال و سیستم ها و ابزارهایی که عنوان هوشمندی را با خود به یدک می کشد، نقش مؤثری در بهبود فرآیند تشخیص و درمان بیماری های مختلف داشته است؛</a:t>
            </a:r>
            <a:r>
              <a:rPr lang="en-US" sz="2000" dirty="0">
                <a:solidFill>
                  <a:srgbClr val="E62A2B"/>
                </a:solidFill>
                <a:latin typeface="Aviny" panose="020B0506030804020204" pitchFamily="34" charset="-78"/>
                <a:cs typeface="Aviny" panose="020B0506030804020204" pitchFamily="34" charset="-78"/>
              </a:rPr>
              <a:t> </a:t>
            </a:r>
            <a:r>
              <a:rPr lang="fa-IR" sz="2000" dirty="0">
                <a:solidFill>
                  <a:srgbClr val="E62A2B"/>
                </a:solidFill>
                <a:latin typeface="Aviny" panose="020B0506030804020204" pitchFamily="34" charset="-78"/>
                <a:cs typeface="Aviny" panose="020B0506030804020204" pitchFamily="34" charset="-78"/>
              </a:rPr>
              <a:t>بنابراین شاید با توجه به این که کادر درمانی و بیماران برای استقبال از فناوری آمادگی لازم را پیدا کرده اند، دیگر وقت آن رسیده باشد که بیمارستان ها هم به سیستم های دیجیتال مجهز شوند.</a:t>
            </a:r>
            <a:endParaRPr lang="en-US" sz="2000" dirty="0">
              <a:solidFill>
                <a:srgbClr val="E62A2B"/>
              </a:solidFill>
              <a:latin typeface="Aviny" panose="020B0506030804020204" pitchFamily="34" charset="-78"/>
              <a:cs typeface="Aviny" panose="020B0506030804020204" pitchFamily="34" charset="-78"/>
            </a:endParaRPr>
          </a:p>
          <a:p>
            <a:pPr algn="ctr" rtl="1"/>
            <a:r>
              <a:rPr lang="fa-IR" sz="2000" dirty="0">
                <a:solidFill>
                  <a:srgbClr val="E62A2B"/>
                </a:solidFill>
                <a:latin typeface="Aviny" panose="020B0506030804020204" pitchFamily="34" charset="-78"/>
                <a:cs typeface="Aviny" panose="020B0506030804020204" pitchFamily="34" charset="-78"/>
              </a:rPr>
              <a:t>حضور فناوری های دیجیتال در بیمارستان های آینده بدون تردید نویدبخش ورود به عصری جدید در حوزه درمان و پزشکی است.</a:t>
            </a:r>
          </a:p>
        </p:txBody>
      </p:sp>
    </p:spTree>
    <p:extLst>
      <p:ext uri="{BB962C8B-B14F-4D97-AF65-F5344CB8AC3E}">
        <p14:creationId xmlns:p14="http://schemas.microsoft.com/office/powerpoint/2010/main" val="1719596526"/>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28038" r="16054"/>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324764" y="0"/>
            <a:ext cx="3607077"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پیجینگ</a:t>
            </a:r>
            <a:endParaRPr lang="en-US" sz="32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22B6110F-3828-47B5-BB67-A8011CF2DA4C}"/>
              </a:ext>
            </a:extLst>
          </p:cNvPr>
          <p:cNvSpPr txBox="1"/>
          <p:nvPr/>
        </p:nvSpPr>
        <p:spPr>
          <a:xfrm>
            <a:off x="-87766" y="1125224"/>
            <a:ext cx="4108817" cy="3139321"/>
          </a:xfrm>
          <a:prstGeom prst="rect">
            <a:avLst/>
          </a:prstGeom>
          <a:noFill/>
        </p:spPr>
        <p:txBody>
          <a:bodyPr wrap="none" rtlCol="0">
            <a:spAutoFit/>
          </a:bodyPr>
          <a:lstStyle/>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سیستـم اعلام کـد فناوری بیمارستانی</a:t>
            </a:r>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جهت مدیریت</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اتفاقات ناگهانی و اورژانسی در بیمارستان ها به کار می رود،</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اتفاقاتی که نیاز به اطلاع رسانی سریع و به موقع جهت</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احضار نگهبان، احضار تیم احیاء، احضار گروه اطفاء حریق و</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احضار تیم تاسیسات و… دارد. سیستم اعلام کد فناوری</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بیمارستانی تنها سیستم اعلام کد داخلی است که با پروتکل</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استاندارد</a:t>
            </a:r>
            <a:r>
              <a:rPr lang="en-US" sz="1800" dirty="0">
                <a:solidFill>
                  <a:srgbClr val="C10360"/>
                </a:solidFill>
                <a:latin typeface="Aviny" panose="020B0506030804020204" pitchFamily="34" charset="-78"/>
                <a:cs typeface="Aviny" panose="020B0506030804020204" pitchFamily="34" charset="-78"/>
              </a:rPr>
              <a:t> TCP/IP </a:t>
            </a:r>
            <a:r>
              <a:rPr lang="fa-IR" sz="1800" dirty="0">
                <a:solidFill>
                  <a:srgbClr val="C10360"/>
                </a:solidFill>
                <a:latin typeface="Aviny" panose="020B0506030804020204" pitchFamily="34" charset="-78"/>
                <a:cs typeface="Aviny" panose="020B0506030804020204" pitchFamily="34" charset="-78"/>
              </a:rPr>
              <a:t>کار می کند و نیاز به کابل کشی مجزا و مختص </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خود نیست. این سیستم دارای یک</a:t>
            </a:r>
            <a:r>
              <a:rPr lang="en-US" sz="1800" dirty="0">
                <a:solidFill>
                  <a:srgbClr val="C10360"/>
                </a:solidFill>
                <a:latin typeface="Aviny" panose="020B0506030804020204" pitchFamily="34" charset="-78"/>
                <a:cs typeface="Aviny" panose="020B0506030804020204" pitchFamily="34" charset="-78"/>
              </a:rPr>
              <a:t> Firmware </a:t>
            </a:r>
            <a:r>
              <a:rPr lang="fa-IR" sz="1800" dirty="0">
                <a:solidFill>
                  <a:srgbClr val="C10360"/>
                </a:solidFill>
                <a:latin typeface="Aviny" panose="020B0506030804020204" pitchFamily="34" charset="-78"/>
                <a:cs typeface="Aviny" panose="020B0506030804020204" pitchFamily="34" charset="-78"/>
              </a:rPr>
              <a:t>نرم افزاری است</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که کلیه تنظیمات سیستم اعم از نام بخش، ضبط کدهای</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صوتی، اختصاص به زیر گروه ها و… از طریق این پنل</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تحت وب صورت می گیرد.</a:t>
            </a:r>
            <a:endParaRPr lang="en-US" sz="1800" dirty="0">
              <a:solidFill>
                <a:srgbClr val="C10360"/>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842111952"/>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28038" r="16054"/>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324764" y="0"/>
            <a:ext cx="3607077"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پیجینگ</a:t>
            </a:r>
            <a:endParaRPr lang="en-US" sz="3200" dirty="0">
              <a:solidFill>
                <a:srgbClr val="7B146C"/>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C8AD7E1A-0296-4F1D-BCB3-B603585F64D2}"/>
              </a:ext>
            </a:extLst>
          </p:cNvPr>
          <p:cNvSpPr txBox="1"/>
          <p:nvPr/>
        </p:nvSpPr>
        <p:spPr>
          <a:xfrm>
            <a:off x="2845306" y="817582"/>
            <a:ext cx="728083" cy="369332"/>
          </a:xfrm>
          <a:prstGeom prst="rect">
            <a:avLst/>
          </a:prstGeom>
          <a:noFill/>
        </p:spPr>
        <p:txBody>
          <a:bodyPr wrap="none" rtlCol="0">
            <a:spAutoFit/>
          </a:bodyPr>
          <a:lstStyle/>
          <a:p>
            <a:pPr algn="r" rtl="1"/>
            <a:r>
              <a:rPr lang="fa-IR" sz="1800" dirty="0">
                <a:solidFill>
                  <a:srgbClr val="C10360"/>
                </a:solidFill>
                <a:latin typeface="Aviny" panose="020B0506030804020204" pitchFamily="34" charset="-78"/>
                <a:cs typeface="Aviny" panose="020B0506030804020204" pitchFamily="34" charset="-78"/>
              </a:rPr>
              <a:t>امکانات:</a:t>
            </a:r>
            <a:endParaRPr lang="en-US" sz="1800" dirty="0">
              <a:solidFill>
                <a:srgbClr val="C10360"/>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7BAA7C72-8BFB-4476-85BE-7D9F2F59B3C4}"/>
              </a:ext>
            </a:extLst>
          </p:cNvPr>
          <p:cNvSpPr txBox="1"/>
          <p:nvPr/>
        </p:nvSpPr>
        <p:spPr>
          <a:xfrm>
            <a:off x="-128529" y="1168643"/>
            <a:ext cx="3626313" cy="4185761"/>
          </a:xfrm>
          <a:prstGeom prst="rect">
            <a:avLst/>
          </a:prstGeom>
          <a:noFill/>
        </p:spPr>
        <p:txBody>
          <a:bodyPr wrap="none" rtlCol="0">
            <a:spAutoFit/>
          </a:bodyPr>
          <a:lstStyle/>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قابلیت اعلام کد به صورت صوتی با کدهای رنگی یا عددی</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پخش صدای ضبط شده به صورت هوشمند در بخش های</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 از پیش تعریف شده</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گزارش گیری های آنلاین از کلیه اعلام کدها</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ضبط آنلاین کدهای صوتی</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تعریف نامحدود کدهای مختلف بیمارستانی با</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قابلیت صفحه زنی</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دارای صفحه نمایشگر رنگی و لمسی</a:t>
            </a:r>
            <a:endParaRPr lang="en-US" dirty="0">
              <a:solidFill>
                <a:srgbClr val="EB2B2B"/>
              </a:solidFill>
              <a:latin typeface="Aviny" panose="020B0506030804020204" pitchFamily="34" charset="-78"/>
              <a:cs typeface="Aviny" panose="020B0506030804020204" pitchFamily="34" charset="-78"/>
            </a:endParaRP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منطقه بندی مرکز بسته به نیاز کاربر و پیج هر منطقه به</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 صورت جداگانـه و یـا بـه صورت کلی</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تعداد پیجرهای نامتناهی بسته به نیاز کاربر و تعریف حقوق </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دسترسی</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کابل کشی استاندارد شبکه و عدم نیاز به کابل کشی اضافه و مجزا</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قابلیت اتصال با بلندگوهای آنالوگ بدون نیاز به کابل کشی</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 اضافه و مجزا</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پنل پخش موزیک به صورت آنلاین داخل شبکه و یا از طریق</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 اینترنت با قابلیت اضافه کردن موزیک، تعریف گروه های موسیقی </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متفاوت و انتخاب آهنگ</a:t>
            </a:r>
          </a:p>
          <a:p>
            <a:pPr marL="285750" indent="-285750" algn="r" rtl="1">
              <a:buClr>
                <a:srgbClr val="FDBD31"/>
              </a:buClr>
              <a:buFont typeface="Arial" panose="020B0604020202020204" pitchFamily="34" charset="0"/>
              <a:buChar char="•"/>
            </a:pPr>
            <a:endParaRPr lang="fa-IR" dirty="0">
              <a:solidFill>
                <a:srgbClr val="EB2B2B"/>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027954016"/>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28038" r="16054"/>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324764" y="0"/>
            <a:ext cx="3607077"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پیجینگ</a:t>
            </a:r>
            <a:endParaRPr lang="en-US" sz="3200" dirty="0">
              <a:solidFill>
                <a:srgbClr val="7B146C"/>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C8AD7E1A-0296-4F1D-BCB3-B603585F64D2}"/>
              </a:ext>
            </a:extLst>
          </p:cNvPr>
          <p:cNvSpPr txBox="1"/>
          <p:nvPr/>
        </p:nvSpPr>
        <p:spPr>
          <a:xfrm>
            <a:off x="1311230" y="817582"/>
            <a:ext cx="2262159" cy="369332"/>
          </a:xfrm>
          <a:prstGeom prst="rect">
            <a:avLst/>
          </a:prstGeom>
          <a:noFill/>
        </p:spPr>
        <p:txBody>
          <a:bodyPr wrap="none" rtlCol="0">
            <a:spAutoFit/>
          </a:bodyPr>
          <a:lstStyle/>
          <a:p>
            <a:pPr algn="r" rtl="1"/>
            <a:r>
              <a:rPr lang="fa-IR" sz="1800" dirty="0">
                <a:solidFill>
                  <a:srgbClr val="C10360"/>
                </a:solidFill>
                <a:latin typeface="Aviny" panose="020B0506030804020204" pitchFamily="34" charset="-78"/>
                <a:cs typeface="Aviny" panose="020B0506030804020204" pitchFamily="34" charset="-78"/>
              </a:rPr>
              <a:t>مشخصات فنی سامانه پیجینگ</a:t>
            </a:r>
            <a:r>
              <a:rPr lang="en-US" sz="1800" dirty="0">
                <a:solidFill>
                  <a:srgbClr val="C10360"/>
                </a:solidFill>
                <a:latin typeface="Aviny" panose="020B0506030804020204" pitchFamily="34" charset="-78"/>
                <a:cs typeface="Aviny" panose="020B0506030804020204" pitchFamily="34" charset="-78"/>
              </a:rPr>
              <a:t>:</a:t>
            </a:r>
          </a:p>
        </p:txBody>
      </p:sp>
      <p:sp>
        <p:nvSpPr>
          <p:cNvPr id="4" name="TextBox 3">
            <a:extLst>
              <a:ext uri="{FF2B5EF4-FFF2-40B4-BE49-F238E27FC236}">
                <a16:creationId xmlns:a16="http://schemas.microsoft.com/office/drawing/2014/main" id="{7BAA7C72-8BFB-4476-85BE-7D9F2F59B3C4}"/>
              </a:ext>
            </a:extLst>
          </p:cNvPr>
          <p:cNvSpPr txBox="1"/>
          <p:nvPr/>
        </p:nvSpPr>
        <p:spPr>
          <a:xfrm>
            <a:off x="-105361" y="1186755"/>
            <a:ext cx="3667992" cy="2031325"/>
          </a:xfrm>
          <a:prstGeom prst="rect">
            <a:avLst/>
          </a:prstGeom>
          <a:noFill/>
        </p:spPr>
        <p:txBody>
          <a:bodyPr wrap="none" rtlCol="0">
            <a:spAutoFit/>
          </a:bodyPr>
          <a:lstStyle/>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ضبط کلیه پیج ها و نمایش آنها به صورت آنلاین به مدیریت</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تعریف کدهای از پیش تعیین شده جهت پخش</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 اطلاعیه های خاص و مورد نظر کاربر</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اتصال به کلیه نرم افزارهای </a:t>
            </a:r>
            <a:r>
              <a:rPr lang="en-US" dirty="0">
                <a:solidFill>
                  <a:srgbClr val="EB2B2B"/>
                </a:solidFill>
                <a:latin typeface="Aviny" panose="020B0506030804020204" pitchFamily="34" charset="-78"/>
                <a:cs typeface="Aviny" panose="020B0506030804020204" pitchFamily="34" charset="-78"/>
              </a:rPr>
              <a:t>HIS، IVR، CRM</a:t>
            </a:r>
            <a:r>
              <a:rPr lang="fa-IR" dirty="0">
                <a:solidFill>
                  <a:srgbClr val="EB2B2B"/>
                </a:solidFill>
                <a:latin typeface="Aviny" panose="020B0506030804020204" pitchFamily="34" charset="-78"/>
                <a:cs typeface="Aviny" panose="020B0506030804020204" pitchFamily="34" charset="-78"/>
              </a:rPr>
              <a:t> و … جهت اعلام</a:t>
            </a:r>
          </a:p>
          <a:p>
            <a:pPr algn="r" rtl="1">
              <a:buClr>
                <a:srgbClr val="FDBD31"/>
              </a:buClr>
            </a:pPr>
            <a:r>
              <a:rPr lang="fa-IR" dirty="0">
                <a:solidFill>
                  <a:srgbClr val="EB2B2B"/>
                </a:solidFill>
                <a:latin typeface="Aviny" panose="020B0506030804020204" pitchFamily="34" charset="-78"/>
                <a:cs typeface="Aviny" panose="020B0506030804020204" pitchFamily="34" charset="-78"/>
              </a:rPr>
              <a:t>                  پیام های خاص به صورت اتوماتیک</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اعلام پیام های اضطراری و خاص به صورت اتوماتیک با تعریف </a:t>
            </a:r>
          </a:p>
          <a:p>
            <a:pPr algn="r" rtl="1">
              <a:buClr>
                <a:srgbClr val="FDBD31"/>
              </a:buClr>
            </a:pPr>
            <a:r>
              <a:rPr lang="fa-IR" dirty="0">
                <a:solidFill>
                  <a:srgbClr val="EB2B2B"/>
                </a:solidFill>
                <a:latin typeface="Aviny" panose="020B0506030804020204" pitchFamily="34" charset="-78"/>
                <a:cs typeface="Aviny" panose="020B0506030804020204" pitchFamily="34" charset="-78"/>
              </a:rPr>
              <a:t>                  اولیه</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پخش شبکه های رادیویی به صورت آنلاین و کیفیت بالا</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هزینه پیاده سازی کمتر و بهینه تر نسبت به سیستم سنتی</a:t>
            </a:r>
          </a:p>
        </p:txBody>
      </p:sp>
    </p:spTree>
    <p:extLst>
      <p:ext uri="{BB962C8B-B14F-4D97-AF65-F5344CB8AC3E}">
        <p14:creationId xmlns:p14="http://schemas.microsoft.com/office/powerpoint/2010/main" val="3364661063"/>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Shape 244"/>
        <p:cNvGrpSpPr/>
        <p:nvPr/>
      </p:nvGrpSpPr>
      <p:grpSpPr>
        <a:xfrm>
          <a:off x="0" y="0"/>
          <a:ext cx="0" cy="0"/>
          <a:chOff x="0" y="0"/>
          <a:chExt cx="0" cy="0"/>
        </a:xfrm>
      </p:grpSpPr>
      <p:sp>
        <p:nvSpPr>
          <p:cNvPr id="3" name="TextBox 2">
            <a:extLst>
              <a:ext uri="{FF2B5EF4-FFF2-40B4-BE49-F238E27FC236}">
                <a16:creationId xmlns:a16="http://schemas.microsoft.com/office/drawing/2014/main" id="{2B3F9F33-2E32-477D-9F34-9FB30047A795}"/>
              </a:ext>
            </a:extLst>
          </p:cNvPr>
          <p:cNvSpPr txBox="1"/>
          <p:nvPr/>
        </p:nvSpPr>
        <p:spPr>
          <a:xfrm>
            <a:off x="123024" y="0"/>
            <a:ext cx="7154524" cy="584775"/>
          </a:xfrm>
          <a:prstGeom prst="rect">
            <a:avLst/>
          </a:prstGeom>
          <a:noFill/>
        </p:spPr>
        <p:txBody>
          <a:bodyPr wrap="none" rtlCol="0">
            <a:spAutoFit/>
          </a:bodyPr>
          <a:lstStyle/>
          <a:p>
            <a:pPr algn="r" rtl="1"/>
            <a:r>
              <a:rPr lang="fa-IR" sz="3200" dirty="0">
                <a:solidFill>
                  <a:srgbClr val="FFFFFF"/>
                </a:solidFill>
                <a:latin typeface="Aviny" panose="020B0506030804020204" pitchFamily="34" charset="-78"/>
                <a:cs typeface="Aviny" panose="020B0506030804020204" pitchFamily="34" charset="-78"/>
              </a:rPr>
              <a:t>در ادامه و بخش دوم ارائه با آ</a:t>
            </a:r>
            <a:r>
              <a:rPr lang="fa-IR" sz="3200" b="1" dirty="0">
                <a:solidFill>
                  <a:srgbClr val="FFFFFF"/>
                </a:solidFill>
                <a:latin typeface="Aviny" panose="020B0506030804020204" pitchFamily="34" charset="-78"/>
                <a:cs typeface="Aviny" panose="020B0506030804020204" pitchFamily="34" charset="-78"/>
              </a:rPr>
              <a:t>قای احمدی </a:t>
            </a:r>
            <a:r>
              <a:rPr lang="fa-IR" sz="3200" dirty="0">
                <a:solidFill>
                  <a:srgbClr val="FFFFFF"/>
                </a:solidFill>
                <a:latin typeface="Aviny" panose="020B0506030804020204" pitchFamily="34" charset="-78"/>
                <a:cs typeface="Aviny" panose="020B0506030804020204" pitchFamily="34" charset="-78"/>
              </a:rPr>
              <a:t>همراه خواهیم بود...</a:t>
            </a:r>
            <a:endParaRPr lang="en-US" sz="3200" dirty="0">
              <a:solidFill>
                <a:srgbClr val="FFFFFF"/>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149779704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FDBD31"/>
            </a:gs>
            <a:gs pos="78000">
              <a:srgbClr val="ECB032"/>
            </a:gs>
          </a:gsLst>
          <a:path path="circle">
            <a:fillToRect l="50000" t="50000" r="50000" b="50000"/>
          </a:path>
          <a:tileRect/>
        </a:gradFill>
        <a:effectLst/>
      </p:bgPr>
    </p:bg>
    <p:spTree>
      <p:nvGrpSpPr>
        <p:cNvPr id="1" name="Shape 1156"/>
        <p:cNvGrpSpPr/>
        <p:nvPr/>
      </p:nvGrpSpPr>
      <p:grpSpPr>
        <a:xfrm>
          <a:off x="0" y="0"/>
          <a:ext cx="0" cy="0"/>
          <a:chOff x="0" y="0"/>
          <a:chExt cx="0" cy="0"/>
        </a:xfrm>
      </p:grpSpPr>
      <p:sp>
        <p:nvSpPr>
          <p:cNvPr id="2" name="TextBox 1">
            <a:extLst>
              <a:ext uri="{FF2B5EF4-FFF2-40B4-BE49-F238E27FC236}">
                <a16:creationId xmlns:a16="http://schemas.microsoft.com/office/drawing/2014/main" id="{8D2E6EE6-FEC3-40B9-A54A-8560C9FA6004}"/>
              </a:ext>
            </a:extLst>
          </p:cNvPr>
          <p:cNvSpPr txBox="1"/>
          <p:nvPr/>
        </p:nvSpPr>
        <p:spPr>
          <a:xfrm>
            <a:off x="961424" y="909756"/>
            <a:ext cx="7221151" cy="3323987"/>
          </a:xfrm>
          <a:prstGeom prst="rect">
            <a:avLst/>
          </a:prstGeom>
          <a:noFill/>
        </p:spPr>
        <p:txBody>
          <a:bodyPr wrap="square" rtlCol="0">
            <a:spAutoFit/>
          </a:bodyPr>
          <a:lstStyle/>
          <a:p>
            <a:pPr algn="just" rtl="1">
              <a:lnSpc>
                <a:spcPct val="150000"/>
              </a:lnSpc>
            </a:pPr>
            <a:r>
              <a:rPr lang="fa-IR" sz="2000" dirty="0">
                <a:solidFill>
                  <a:srgbClr val="7B146C"/>
                </a:solidFill>
                <a:latin typeface="Aviny" panose="020B0506030804020204" pitchFamily="34" charset="-78"/>
                <a:cs typeface="Aviny" panose="020B0506030804020204" pitchFamily="34" charset="-78"/>
              </a:rPr>
              <a:t>رویکرد فزاینده بهره گیری از فناوری اطلاعات در صنایع مختلف منجر به شکل گیری نسل جدیدی از ساختارها، فرآیندها، ساز و کارها و به تبع آن، نیازهای جدید در این حوزه ها شده است. رسوخ مفهوم هوشمند سازی در عرصه بسیاری از صنایع گوناگون موجب آن شده که مسولیت انجام کارهای طاقت فرسا، تکراری و نیازمند سرعت و دقت بسیار بالا از انسان سلب شده و به عهده ماشین گذارده شود.</a:t>
            </a:r>
          </a:p>
          <a:p>
            <a:pPr algn="just" rtl="1">
              <a:lnSpc>
                <a:spcPct val="150000"/>
              </a:lnSpc>
            </a:pPr>
            <a:r>
              <a:rPr lang="fa-IR" sz="2000" dirty="0">
                <a:solidFill>
                  <a:srgbClr val="7B146C"/>
                </a:solidFill>
                <a:latin typeface="Aviny" panose="020B0506030804020204" pitchFamily="34" charset="-78"/>
                <a:cs typeface="Aviny" panose="020B0506030804020204" pitchFamily="34" charset="-78"/>
              </a:rPr>
              <a:t>علاوه بر آن، استفاده این سامانه ها از شبکه های رایانه ای و امکان برقراری ارتباط مستمر با هر نقطه از دنیا، ویژگیهای در خور توجهی است که بنگاههای اقتصادی بهره مند از این فناوری ها را در زمینه تولید کالا و ارائه خدمات، متمایز و پیشرو می سازد.</a:t>
            </a:r>
          </a:p>
        </p:txBody>
      </p:sp>
    </p:spTree>
    <p:extLst>
      <p:ext uri="{BB962C8B-B14F-4D97-AF65-F5344CB8AC3E}">
        <p14:creationId xmlns:p14="http://schemas.microsoft.com/office/powerpoint/2010/main" val="2246526890"/>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3" name="TextBox 2">
            <a:extLst>
              <a:ext uri="{FF2B5EF4-FFF2-40B4-BE49-F238E27FC236}">
                <a16:creationId xmlns:a16="http://schemas.microsoft.com/office/drawing/2014/main" id="{F91F0FE0-FA3E-4CDC-AA82-7A7D0CB09DFD}"/>
              </a:ext>
            </a:extLst>
          </p:cNvPr>
          <p:cNvSpPr txBox="1"/>
          <p:nvPr/>
        </p:nvSpPr>
        <p:spPr>
          <a:xfrm>
            <a:off x="744304" y="1140589"/>
            <a:ext cx="7655392" cy="2862322"/>
          </a:xfrm>
          <a:prstGeom prst="rect">
            <a:avLst/>
          </a:prstGeom>
          <a:noFill/>
        </p:spPr>
        <p:txBody>
          <a:bodyPr wrap="square" rtlCol="0">
            <a:spAutoFit/>
          </a:bodyPr>
          <a:lstStyle/>
          <a:p>
            <a:pPr algn="just" rtl="1">
              <a:lnSpc>
                <a:spcPct val="150000"/>
              </a:lnSpc>
            </a:pPr>
            <a:r>
              <a:rPr lang="fa-IR" sz="2000" dirty="0">
                <a:solidFill>
                  <a:srgbClr val="FDBD31"/>
                </a:solidFill>
                <a:latin typeface="Aviny" panose="020B0506030804020204" pitchFamily="34" charset="-78"/>
                <a:cs typeface="Aviny" panose="020B0506030804020204" pitchFamily="34" charset="-78"/>
              </a:rPr>
              <a:t>یکی از جلوه های این رویکرد در صنعت ساختمان، پدیده نوظهوری بنام ساختمان هوشمند می باشد که در حقیقت تلفیقی از طراحی و معماری رایج با سامانه های الکترونیکی و مخابراتی مدرن است و به هدف بهینه سازی مواردی همچون مصرف انرژی، رفاه ساکنان و امنیت و ایمنی ساختمان بکار گرفته می شود. از آنجا که یک ساختمان هوشمند به فراخور کاربرد مورد نظر، در سطوح متفاوت و با امکانات هوشمند مختلف قابل تعریف است و به تخصصهای گوناگونی احتیاج دارد، تقسیم بندی مفهوم ساختمان هوشمند به زیر مجموعه های تخصصی چون خانه هوشمند، ادارات هوشمند، بیمارستان هوشمند، ... سودمند خواهد بود.</a:t>
            </a:r>
            <a:endParaRPr lang="en-US" sz="2000" dirty="0">
              <a:solidFill>
                <a:srgbClr val="FDBD31"/>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490188266"/>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E62A2B"/>
            </a:gs>
            <a:gs pos="100000">
              <a:srgbClr val="EB2B2B"/>
            </a:gs>
          </a:gsLst>
          <a:path path="circle">
            <a:fillToRect l="50000" t="50000" r="50000" b="50000"/>
          </a:path>
          <a:tileRect/>
        </a:gradFill>
        <a:effectLst/>
      </p:bgPr>
    </p:bg>
    <p:spTree>
      <p:nvGrpSpPr>
        <p:cNvPr id="1" name="Shape 1156"/>
        <p:cNvGrpSpPr/>
        <p:nvPr/>
      </p:nvGrpSpPr>
      <p:grpSpPr>
        <a:xfrm>
          <a:off x="0" y="0"/>
          <a:ext cx="0" cy="0"/>
          <a:chOff x="0" y="0"/>
          <a:chExt cx="0" cy="0"/>
        </a:xfrm>
      </p:grpSpPr>
      <p:sp>
        <p:nvSpPr>
          <p:cNvPr id="2" name="TextBox 1">
            <a:extLst>
              <a:ext uri="{FF2B5EF4-FFF2-40B4-BE49-F238E27FC236}">
                <a16:creationId xmlns:a16="http://schemas.microsoft.com/office/drawing/2014/main" id="{35623C9A-9852-45CD-8EA7-BD6244885E8E}"/>
              </a:ext>
            </a:extLst>
          </p:cNvPr>
          <p:cNvSpPr txBox="1"/>
          <p:nvPr/>
        </p:nvSpPr>
        <p:spPr>
          <a:xfrm>
            <a:off x="1026892" y="909756"/>
            <a:ext cx="7090216" cy="3323987"/>
          </a:xfrm>
          <a:prstGeom prst="rect">
            <a:avLst/>
          </a:prstGeom>
          <a:noFill/>
        </p:spPr>
        <p:txBody>
          <a:bodyPr wrap="square" rtlCol="0">
            <a:spAutoFit/>
          </a:bodyPr>
          <a:lstStyle/>
          <a:p>
            <a:pPr algn="just" rtl="1">
              <a:lnSpc>
                <a:spcPct val="150000"/>
              </a:lnSpc>
            </a:pPr>
            <a:r>
              <a:rPr lang="fa-IR" sz="2000" dirty="0">
                <a:solidFill>
                  <a:srgbClr val="FFFFFF"/>
                </a:solidFill>
                <a:latin typeface="Aviny" panose="020B0506030804020204" pitchFamily="34" charset="-78"/>
                <a:cs typeface="Aviny" panose="020B0506030804020204" pitchFamily="34" charset="-78"/>
              </a:rPr>
              <a:t>رشد و توسعه فناوری های هوشمند و تاثیرگذاری این رشد بر عرصه های گوناگون زندگی انسان، محیط و شرایط مختلف را برای کار، تعامل و استفاده ی روزمره آسان تر، امن تر و دلپذیرتر نموده است. یکی از عرصه های تاثیرپذیر از رشد فناوری های هوشمند، حوزه بهداشت و سلامت عمومی است.</a:t>
            </a:r>
          </a:p>
          <a:p>
            <a:pPr algn="just" rtl="1">
              <a:lnSpc>
                <a:spcPct val="150000"/>
              </a:lnSpc>
            </a:pPr>
            <a:r>
              <a:rPr lang="fa-IR" sz="2000" dirty="0">
                <a:solidFill>
                  <a:srgbClr val="FFFFFF"/>
                </a:solidFill>
                <a:latin typeface="Aviny" panose="020B0506030804020204" pitchFamily="34" charset="-78"/>
                <a:cs typeface="Aviny" panose="020B0506030804020204" pitchFamily="34" charset="-78"/>
              </a:rPr>
              <a:t>با توجه به نقش حیاتی فاکتورهایی چون دقت، سرعت و اطمینان در حوزه ی سلامت و همچنین با عنایت به آسیب پذیری سیستم بهداشتی و درمانی از خطاهای انسانی، هوشمندسازی و اتوماسیون مراکز بهداشتی و درمانی علاوه بر آسایش و راحتی درمان پذیران سبب بهبود و ارتقای شاخص های سلامت در جامعه شده و یکی از ارکان اساسی رشد و توسعه یافتگی می باشد.</a:t>
            </a:r>
          </a:p>
        </p:txBody>
      </p:sp>
    </p:spTree>
    <p:extLst>
      <p:ext uri="{BB962C8B-B14F-4D97-AF65-F5344CB8AC3E}">
        <p14:creationId xmlns:p14="http://schemas.microsoft.com/office/powerpoint/2010/main" val="1099735928"/>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100000">
              <a:srgbClr val="ECB032"/>
            </a:gs>
            <a:gs pos="0">
              <a:srgbClr val="FDBD31"/>
            </a:gs>
          </a:gsLst>
          <a:path path="circle">
            <a:fillToRect l="50000" t="50000" r="50000" b="50000"/>
          </a:path>
          <a:tileRect/>
        </a:gradFill>
        <a:effectLst/>
      </p:bgPr>
    </p:bg>
    <p:spTree>
      <p:nvGrpSpPr>
        <p:cNvPr id="1" name="Shape 1156"/>
        <p:cNvGrpSpPr/>
        <p:nvPr/>
      </p:nvGrpSpPr>
      <p:grpSpPr>
        <a:xfrm>
          <a:off x="0" y="0"/>
          <a:ext cx="0" cy="0"/>
          <a:chOff x="0" y="0"/>
          <a:chExt cx="0" cy="0"/>
        </a:xfrm>
      </p:grpSpPr>
      <p:sp>
        <p:nvSpPr>
          <p:cNvPr id="3" name="TextBox 2">
            <a:extLst>
              <a:ext uri="{FF2B5EF4-FFF2-40B4-BE49-F238E27FC236}">
                <a16:creationId xmlns:a16="http://schemas.microsoft.com/office/drawing/2014/main" id="{AA43F340-97DF-4497-9768-8270B3F36BFF}"/>
              </a:ext>
            </a:extLst>
          </p:cNvPr>
          <p:cNvSpPr txBox="1"/>
          <p:nvPr/>
        </p:nvSpPr>
        <p:spPr>
          <a:xfrm>
            <a:off x="1210235" y="863590"/>
            <a:ext cx="6723529" cy="3785652"/>
          </a:xfrm>
          <a:prstGeom prst="rect">
            <a:avLst/>
          </a:prstGeom>
          <a:noFill/>
        </p:spPr>
        <p:txBody>
          <a:bodyPr wrap="square" rtlCol="0">
            <a:spAutoFit/>
          </a:bodyPr>
          <a:lstStyle/>
          <a:p>
            <a:pPr algn="just" rtl="1">
              <a:lnSpc>
                <a:spcPct val="150000"/>
              </a:lnSpc>
            </a:pPr>
            <a:r>
              <a:rPr lang="fa-IR" sz="1600" dirty="0">
                <a:solidFill>
                  <a:srgbClr val="7B146C"/>
                </a:solidFill>
                <a:latin typeface="Aviny" panose="020B0506030804020204" pitchFamily="34" charset="-78"/>
                <a:cs typeface="Aviny" panose="020B0506030804020204" pitchFamily="34" charset="-78"/>
              </a:rPr>
              <a:t>در یک بیمارستان هوشمند می توان به بهترین نحو و کوتاهترین زمان ممکن، بین بیمار و بخش های مختلف بیمارستان ارتباط برقرار نمود و به در خواست و تقاضای بیمار رسیدگی کرد. این امر ضمن رعایت دقیق موارد بیمارستانی، با استفاده از تکنولوژی های پیشرفته و کاربردی، هر آنچه در خصوص بیماری نیاز است را برروی یک مانیتور کاملا لمسی و به صورت نوشتاری و گرافیکی و به زبان مادری بیمار در اختیار وی قرار می دهد.</a:t>
            </a:r>
          </a:p>
          <a:p>
            <a:pPr algn="just" rtl="1">
              <a:lnSpc>
                <a:spcPct val="150000"/>
              </a:lnSpc>
            </a:pPr>
            <a:r>
              <a:rPr lang="fa-IR" sz="1600" dirty="0">
                <a:solidFill>
                  <a:srgbClr val="7B146C"/>
                </a:solidFill>
                <a:latin typeface="Aviny" panose="020B0506030804020204" pitchFamily="34" charset="-78"/>
                <a:cs typeface="Aviny" panose="020B0506030804020204" pitchFamily="34" charset="-78"/>
              </a:rPr>
              <a:t>     با توجه به اینکه این سیستم حاوی اطلاعات و درخواست های مورد نیاز می باشد، می توان در مکانهای خاص (مانند بالاسر بیمار و یا محل های مورد نظر) نصب نمود تا افراد بتوانند اطلاعات و درخواست های مورد نیاز پزشکی را از آن طریق نیز دریافت نمایند. پیاده سازی یک سیستم هوشمند در بیمارستان باعث ایجاد حس آرامش واعتماد و نیز سهولت در دریافت سرویسهای عمومی و اختصاصی در بیمارستان و درنتیجه واکنشهای مثبت در جهت بهبود بیماری و شادابی بیمار خواهد شد.</a:t>
            </a:r>
            <a:r>
              <a:rPr lang="en-US" sz="1600" dirty="0">
                <a:solidFill>
                  <a:srgbClr val="7B146C"/>
                </a:solidFill>
                <a:latin typeface="Aviny" panose="020B0506030804020204" pitchFamily="34" charset="-78"/>
                <a:cs typeface="Aviny" panose="020B0506030804020204" pitchFamily="34" charset="-78"/>
              </a:rPr>
              <a:t> </a:t>
            </a:r>
            <a:r>
              <a:rPr lang="fa-IR" sz="1600" dirty="0">
                <a:solidFill>
                  <a:srgbClr val="7B146C"/>
                </a:solidFill>
                <a:latin typeface="Aviny" panose="020B0506030804020204" pitchFamily="34" charset="-78"/>
                <a:cs typeface="Aviny" panose="020B0506030804020204" pitchFamily="34" charset="-78"/>
              </a:rPr>
              <a:t>همچنین این سیستم می تواند، ارتباط بین بخش های مختلف بیمارستان باهم را در سریعترین زمان ممکن برقرار سازد.</a:t>
            </a:r>
          </a:p>
        </p:txBody>
      </p:sp>
    </p:spTree>
    <p:extLst>
      <p:ext uri="{BB962C8B-B14F-4D97-AF65-F5344CB8AC3E}">
        <p14:creationId xmlns:p14="http://schemas.microsoft.com/office/powerpoint/2010/main" val="3488825161"/>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2" name="TextBox 1">
            <a:extLst>
              <a:ext uri="{FF2B5EF4-FFF2-40B4-BE49-F238E27FC236}">
                <a16:creationId xmlns:a16="http://schemas.microsoft.com/office/drawing/2014/main" id="{979E9BF5-BA02-466B-A682-129DA0B645B1}"/>
              </a:ext>
            </a:extLst>
          </p:cNvPr>
          <p:cNvSpPr txBox="1"/>
          <p:nvPr/>
        </p:nvSpPr>
        <p:spPr>
          <a:xfrm>
            <a:off x="6445336" y="0"/>
            <a:ext cx="968534" cy="584775"/>
          </a:xfrm>
          <a:prstGeom prst="rect">
            <a:avLst/>
          </a:prstGeom>
          <a:noFill/>
        </p:spPr>
        <p:txBody>
          <a:bodyPr wrap="none" rtlCol="0">
            <a:spAutoFit/>
          </a:bodyPr>
          <a:lstStyle/>
          <a:p>
            <a:pPr algn="r" rtl="1"/>
            <a:r>
              <a:rPr lang="fa-IR" sz="3200" dirty="0">
                <a:solidFill>
                  <a:srgbClr val="FDBD31"/>
                </a:solidFill>
                <a:latin typeface="Aviny" panose="020B0506030804020204" pitchFamily="34" charset="-78"/>
                <a:cs typeface="Aviny" panose="020B0506030804020204" pitchFamily="34" charset="-78"/>
              </a:rPr>
              <a:t>اهداف</a:t>
            </a:r>
            <a:endParaRPr lang="en-US" sz="3200" dirty="0">
              <a:solidFill>
                <a:srgbClr val="FDBD31"/>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11877B3B-12AA-4F4D-B165-69C086387C7A}"/>
              </a:ext>
            </a:extLst>
          </p:cNvPr>
          <p:cNvSpPr txBox="1"/>
          <p:nvPr/>
        </p:nvSpPr>
        <p:spPr>
          <a:xfrm>
            <a:off x="1199477" y="1371421"/>
            <a:ext cx="6745045" cy="2400657"/>
          </a:xfrm>
          <a:prstGeom prst="rect">
            <a:avLst/>
          </a:prstGeom>
          <a:noFill/>
        </p:spPr>
        <p:txBody>
          <a:bodyPr wrap="square" rtlCol="0">
            <a:spAutoFit/>
          </a:bodyPr>
          <a:lstStyle/>
          <a:p>
            <a:pPr algn="r" rtl="1">
              <a:lnSpc>
                <a:spcPct val="150000"/>
              </a:lnSpc>
            </a:pPr>
            <a:r>
              <a:rPr lang="fa-IR" sz="2000" b="1" dirty="0">
                <a:solidFill>
                  <a:srgbClr val="FDBD31"/>
                </a:solidFill>
                <a:latin typeface="Aviny" panose="020B0506030804020204" pitchFamily="34" charset="-78"/>
                <a:cs typeface="Aviny" panose="020B0506030804020204" pitchFamily="34" charset="-78"/>
              </a:rPr>
              <a:t>اهداف احداث یک بیمارستان هوشمند را می توان بطور کلّی در موارد ذیل خلاصه نمود :</a:t>
            </a:r>
          </a:p>
          <a:p>
            <a:pPr marL="342900" indent="-342900" algn="r" rtl="1">
              <a:lnSpc>
                <a:spcPct val="150000"/>
              </a:lnSpc>
              <a:buClr>
                <a:srgbClr val="EB2B2B"/>
              </a:buClr>
              <a:buFont typeface="Arial" panose="020B0604020202020204" pitchFamily="34" charset="0"/>
              <a:buChar char="•"/>
            </a:pPr>
            <a:r>
              <a:rPr lang="fa-IR" sz="2000" dirty="0">
                <a:solidFill>
                  <a:srgbClr val="FDBD31"/>
                </a:solidFill>
                <a:latin typeface="Aviny" panose="020B0506030804020204" pitchFamily="34" charset="-78"/>
                <a:cs typeface="Aviny" panose="020B0506030804020204" pitchFamily="34" charset="-78"/>
              </a:rPr>
              <a:t>ارتقاء کیفیّت ارائه خدمات بالینی و سطح سلامت</a:t>
            </a:r>
          </a:p>
          <a:p>
            <a:pPr marL="342900" indent="-342900" algn="r" rtl="1">
              <a:lnSpc>
                <a:spcPct val="150000"/>
              </a:lnSpc>
              <a:buClr>
                <a:srgbClr val="EB2B2B"/>
              </a:buClr>
              <a:buFont typeface="Arial" panose="020B0604020202020204" pitchFamily="34" charset="0"/>
              <a:buChar char="•"/>
            </a:pPr>
            <a:r>
              <a:rPr lang="fa-IR" sz="2000" dirty="0">
                <a:solidFill>
                  <a:srgbClr val="FDBD31"/>
                </a:solidFill>
                <a:latin typeface="Aviny" panose="020B0506030804020204" pitchFamily="34" charset="-78"/>
                <a:cs typeface="Aviny" panose="020B0506030804020204" pitchFamily="34" charset="-78"/>
              </a:rPr>
              <a:t>تسهیل استفاده از امکانات مراکز درمانی برای بیماران و پرسنل بیمارستانی</a:t>
            </a:r>
          </a:p>
          <a:p>
            <a:pPr marL="342900" indent="-342900" algn="r" rtl="1">
              <a:lnSpc>
                <a:spcPct val="150000"/>
              </a:lnSpc>
              <a:buClr>
                <a:srgbClr val="EB2B2B"/>
              </a:buClr>
              <a:buFont typeface="Arial" panose="020B0604020202020204" pitchFamily="34" charset="0"/>
              <a:buChar char="•"/>
            </a:pPr>
            <a:r>
              <a:rPr lang="fa-IR" sz="2000" dirty="0">
                <a:solidFill>
                  <a:srgbClr val="FDBD31"/>
                </a:solidFill>
                <a:latin typeface="Aviny" panose="020B0506030804020204" pitchFamily="34" charset="-78"/>
                <a:cs typeface="Aviny" panose="020B0506030804020204" pitchFamily="34" charset="-78"/>
              </a:rPr>
              <a:t>مدیریت مصرف انرژی</a:t>
            </a:r>
          </a:p>
          <a:p>
            <a:pPr marL="342900" indent="-342900" algn="r" rtl="1">
              <a:lnSpc>
                <a:spcPct val="150000"/>
              </a:lnSpc>
              <a:buClr>
                <a:srgbClr val="EB2B2B"/>
              </a:buClr>
              <a:buFont typeface="Arial" panose="020B0604020202020204" pitchFamily="34" charset="0"/>
              <a:buChar char="•"/>
            </a:pPr>
            <a:r>
              <a:rPr lang="fa-IR" sz="2000" dirty="0">
                <a:solidFill>
                  <a:srgbClr val="FDBD31"/>
                </a:solidFill>
                <a:latin typeface="Aviny" panose="020B0506030804020204" pitchFamily="34" charset="-78"/>
                <a:cs typeface="Aviny" panose="020B0506030804020204" pitchFamily="34" charset="-78"/>
              </a:rPr>
              <a:t>افزایش بهره وری</a:t>
            </a:r>
          </a:p>
        </p:txBody>
      </p:sp>
    </p:spTree>
    <p:extLst>
      <p:ext uri="{BB962C8B-B14F-4D97-AF65-F5344CB8AC3E}">
        <p14:creationId xmlns:p14="http://schemas.microsoft.com/office/powerpoint/2010/main" val="335351945"/>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E62A2B"/>
            </a:gs>
            <a:gs pos="100000">
              <a:srgbClr val="EB2B2B"/>
            </a:gs>
          </a:gsLst>
          <a:path path="circle">
            <a:fillToRect l="50000" t="50000" r="50000" b="50000"/>
          </a:path>
          <a:tileRect/>
        </a:gradFill>
        <a:effectLst/>
      </p:bgPr>
    </p:bg>
    <p:spTree>
      <p:nvGrpSpPr>
        <p:cNvPr id="1" name="Shape 1156"/>
        <p:cNvGrpSpPr/>
        <p:nvPr/>
      </p:nvGrpSpPr>
      <p:grpSpPr>
        <a:xfrm>
          <a:off x="0" y="0"/>
          <a:ext cx="0" cy="0"/>
          <a:chOff x="0" y="0"/>
          <a:chExt cx="0" cy="0"/>
        </a:xfrm>
      </p:grpSpPr>
      <p:sp>
        <p:nvSpPr>
          <p:cNvPr id="2" name="TextBox 1">
            <a:extLst>
              <a:ext uri="{FF2B5EF4-FFF2-40B4-BE49-F238E27FC236}">
                <a16:creationId xmlns:a16="http://schemas.microsoft.com/office/drawing/2014/main" id="{979E9BF5-BA02-466B-A682-129DA0B645B1}"/>
              </a:ext>
            </a:extLst>
          </p:cNvPr>
          <p:cNvSpPr txBox="1"/>
          <p:nvPr/>
        </p:nvSpPr>
        <p:spPr>
          <a:xfrm>
            <a:off x="4042433" y="0"/>
            <a:ext cx="3371437" cy="584775"/>
          </a:xfrm>
          <a:prstGeom prst="rect">
            <a:avLst/>
          </a:prstGeom>
          <a:noFill/>
        </p:spPr>
        <p:txBody>
          <a:bodyPr wrap="none" rtlCol="0">
            <a:spAutoFit/>
          </a:bodyPr>
          <a:lstStyle/>
          <a:p>
            <a:pPr algn="r" rtl="1"/>
            <a:r>
              <a:rPr lang="fa-IR" sz="3200" dirty="0">
                <a:solidFill>
                  <a:srgbClr val="FFFFFF"/>
                </a:solidFill>
                <a:latin typeface="Aviny" panose="020B0506030804020204" pitchFamily="34" charset="-78"/>
                <a:cs typeface="Aviny" panose="020B0506030804020204" pitchFamily="34" charset="-78"/>
              </a:rPr>
              <a:t>امکانات بیمارستان هوشمند</a:t>
            </a:r>
            <a:endParaRPr lang="en-US" sz="3200" dirty="0">
              <a:solidFill>
                <a:srgbClr val="FFFFFF"/>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2F9412D0-B722-46FA-BD4B-B3DFA1332F4B}"/>
              </a:ext>
            </a:extLst>
          </p:cNvPr>
          <p:cNvSpPr txBox="1"/>
          <p:nvPr/>
        </p:nvSpPr>
        <p:spPr>
          <a:xfrm>
            <a:off x="1054249" y="1140589"/>
            <a:ext cx="7035501" cy="2862322"/>
          </a:xfrm>
          <a:prstGeom prst="rect">
            <a:avLst/>
          </a:prstGeom>
          <a:noFill/>
        </p:spPr>
        <p:txBody>
          <a:bodyPr wrap="square" rtlCol="0">
            <a:spAutoFit/>
          </a:bodyPr>
          <a:lstStyle/>
          <a:p>
            <a:pPr algn="just" rtl="1">
              <a:lnSpc>
                <a:spcPct val="150000"/>
              </a:lnSpc>
            </a:pPr>
            <a:r>
              <a:rPr lang="fa-IR" sz="2000" dirty="0">
                <a:solidFill>
                  <a:srgbClr val="FFFFFF"/>
                </a:solidFill>
                <a:latin typeface="Aviny" panose="020B0506030804020204" pitchFamily="34" charset="-78"/>
                <a:cs typeface="Aviny" panose="020B0506030804020204" pitchFamily="34" charset="-78"/>
              </a:rPr>
              <a:t>پیشنیاز اصلی برای بهره بردن امکانات یک بیمارستان هوشمند، ایجاد یک هویّت منحصر</a:t>
            </a:r>
            <a:r>
              <a:rPr lang="en-US" sz="2000" dirty="0">
                <a:solidFill>
                  <a:srgbClr val="FFFFFF"/>
                </a:solidFill>
                <a:latin typeface="Aviny" panose="020B0506030804020204" pitchFamily="34" charset="-78"/>
                <a:cs typeface="Aviny" panose="020B0506030804020204" pitchFamily="34" charset="-78"/>
              </a:rPr>
              <a:t> </a:t>
            </a:r>
            <a:r>
              <a:rPr lang="fa-IR" sz="2000" dirty="0">
                <a:solidFill>
                  <a:srgbClr val="FFFFFF"/>
                </a:solidFill>
                <a:latin typeface="Aviny" panose="020B0506030804020204" pitchFamily="34" charset="-78"/>
                <a:cs typeface="Aviny" panose="020B0506030804020204" pitchFamily="34" charset="-78"/>
              </a:rPr>
              <a:t>بفرد برای هر یک از بیماران، پزشکان، پرستاران و سایر پرسنل درون بیمارستان است که می توان آن را از طریق تخصیص یک کد رمز به پرسنل یا بررسی اثر انگشت آنان تأمین نمود، امّا راه حلی که برای شناسایی همه افراد از جمله مراجعین و کارکنان بیمارستان وجود دارد، دادن یک برچسب </a:t>
            </a:r>
            <a:r>
              <a:rPr lang="en-US" sz="2000" dirty="0">
                <a:solidFill>
                  <a:srgbClr val="FFFFFF"/>
                </a:solidFill>
                <a:latin typeface="Aviny" panose="020B0506030804020204" pitchFamily="34" charset="-78"/>
                <a:cs typeface="Aviny" panose="020B0506030804020204" pitchFamily="34" charset="-78"/>
              </a:rPr>
              <a:t> RFID </a:t>
            </a:r>
            <a:r>
              <a:rPr lang="fa-IR" sz="2000" dirty="0">
                <a:solidFill>
                  <a:srgbClr val="FFFFFF"/>
                </a:solidFill>
                <a:latin typeface="Aviny" panose="020B0506030804020204" pitchFamily="34" charset="-78"/>
                <a:cs typeface="Aviny" panose="020B0506030804020204" pitchFamily="34" charset="-78"/>
              </a:rPr>
              <a:t>به هر یک از پرسنل و افراد مراجعه کننده ای که در ساختمان تردد می کنند و نصب دستگاه های </a:t>
            </a:r>
            <a:r>
              <a:rPr lang="en-US" sz="2000" dirty="0">
                <a:solidFill>
                  <a:srgbClr val="FFFFFF"/>
                </a:solidFill>
                <a:latin typeface="Aviny" panose="020B0506030804020204" pitchFamily="34" charset="-78"/>
                <a:cs typeface="Aviny" panose="020B0506030804020204" pitchFamily="34" charset="-78"/>
              </a:rPr>
              <a:t> RFID </a:t>
            </a:r>
            <a:r>
              <a:rPr lang="fa-IR" sz="2000" dirty="0">
                <a:solidFill>
                  <a:srgbClr val="FFFFFF"/>
                </a:solidFill>
                <a:latin typeface="Aviny" panose="020B0506030804020204" pitchFamily="34" charset="-78"/>
                <a:cs typeface="Aviny" panose="020B0506030804020204" pitchFamily="34" charset="-78"/>
              </a:rPr>
              <a:t>خوان در کلیه نقاط ساختمان است.</a:t>
            </a:r>
          </a:p>
        </p:txBody>
      </p:sp>
    </p:spTree>
    <p:extLst>
      <p:ext uri="{BB962C8B-B14F-4D97-AF65-F5344CB8AC3E}">
        <p14:creationId xmlns:p14="http://schemas.microsoft.com/office/powerpoint/2010/main" val="3951811685"/>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0" name="TextBox 9">
            <a:extLst>
              <a:ext uri="{FF2B5EF4-FFF2-40B4-BE49-F238E27FC236}">
                <a16:creationId xmlns:a16="http://schemas.microsoft.com/office/drawing/2014/main" id="{D65D9587-2840-4EB5-98A8-C709A4CA828F}"/>
              </a:ext>
            </a:extLst>
          </p:cNvPr>
          <p:cNvSpPr txBox="1"/>
          <p:nvPr/>
        </p:nvSpPr>
        <p:spPr>
          <a:xfrm>
            <a:off x="1573619" y="0"/>
            <a:ext cx="2642070"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بیمارستان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11" name="TextBox 10">
            <a:extLst>
              <a:ext uri="{FF2B5EF4-FFF2-40B4-BE49-F238E27FC236}">
                <a16:creationId xmlns:a16="http://schemas.microsoft.com/office/drawing/2014/main" id="{075A476A-AC2E-4836-88B0-EBFFB741FF58}"/>
              </a:ext>
            </a:extLst>
          </p:cNvPr>
          <p:cNvSpPr txBox="1"/>
          <p:nvPr/>
        </p:nvSpPr>
        <p:spPr>
          <a:xfrm>
            <a:off x="118093" y="1602254"/>
            <a:ext cx="5553122" cy="1938992"/>
          </a:xfrm>
          <a:prstGeom prst="rect">
            <a:avLst/>
          </a:prstGeom>
          <a:noFill/>
        </p:spPr>
        <p:txBody>
          <a:bodyPr wrap="none" rtlCol="0">
            <a:spAutoFit/>
          </a:bodyPr>
          <a:lstStyle/>
          <a:p>
            <a:pPr algn="ctr" rtl="1"/>
            <a:r>
              <a:rPr lang="fa-IR" sz="2000" dirty="0">
                <a:solidFill>
                  <a:srgbClr val="BA055E"/>
                </a:solidFill>
                <a:latin typeface="Aviny" panose="020B0506030804020204" pitchFamily="34" charset="-78"/>
                <a:cs typeface="Aviny" panose="020B0506030804020204" pitchFamily="34" charset="-78"/>
              </a:rPr>
              <a:t>بیمارستان‌های هوشمند با امکانات مدرن که دنیای فیزیکی و دیجیتال را با</a:t>
            </a:r>
            <a:r>
              <a:rPr lang="en-US" sz="2000" dirty="0">
                <a:solidFill>
                  <a:srgbClr val="BA055E"/>
                </a:solidFill>
                <a:latin typeface="Aviny" panose="020B0506030804020204" pitchFamily="34" charset="-78"/>
                <a:cs typeface="Aviny" panose="020B0506030804020204" pitchFamily="34" charset="-78"/>
              </a:rPr>
              <a:t> </a:t>
            </a:r>
          </a:p>
          <a:p>
            <a:pPr algn="ctr" rtl="1"/>
            <a:r>
              <a:rPr lang="fa-IR" sz="2000" dirty="0">
                <a:solidFill>
                  <a:srgbClr val="BA055E"/>
                </a:solidFill>
                <a:latin typeface="Aviny" panose="020B0506030804020204" pitchFamily="34" charset="-78"/>
                <a:cs typeface="Aviny" panose="020B0506030804020204" pitchFamily="34" charset="-78"/>
              </a:rPr>
              <a:t>هوشمندی به هم متصل می‌کنند، طراحی شده‌اند تا بازدهی بهره برداری از </a:t>
            </a:r>
          </a:p>
          <a:p>
            <a:pPr algn="ctr" rtl="1"/>
            <a:r>
              <a:rPr lang="fa-IR" sz="2000" dirty="0">
                <a:solidFill>
                  <a:srgbClr val="BA055E"/>
                </a:solidFill>
                <a:latin typeface="Aviny" panose="020B0506030804020204" pitchFamily="34" charset="-78"/>
                <a:cs typeface="Aviny" panose="020B0506030804020204" pitchFamily="34" charset="-78"/>
              </a:rPr>
              <a:t>منابع و بهره‌وری تیم‌های پزشکی و درمانی را برای ارائه خدمات بهتر به بیماران</a:t>
            </a:r>
          </a:p>
          <a:p>
            <a:pPr algn="ctr" rtl="1"/>
            <a:r>
              <a:rPr lang="fa-IR" sz="2000" dirty="0">
                <a:solidFill>
                  <a:srgbClr val="BA055E"/>
                </a:solidFill>
                <a:latin typeface="Aviny" panose="020B0506030804020204" pitchFamily="34" charset="-78"/>
                <a:cs typeface="Aviny" panose="020B0506030804020204" pitchFamily="34" charset="-78"/>
              </a:rPr>
              <a:t> افزایش دهند. یک بیمارستان هوشمند ترکیبی از تجهیزات به‌روز، سیستم‌های</a:t>
            </a:r>
          </a:p>
          <a:p>
            <a:pPr algn="ctr" rtl="1"/>
            <a:r>
              <a:rPr lang="en-US" sz="2000" dirty="0">
                <a:solidFill>
                  <a:srgbClr val="BA055E"/>
                </a:solidFill>
                <a:latin typeface="Aviny" panose="020B0506030804020204" pitchFamily="34" charset="-78"/>
                <a:cs typeface="Aviny" panose="020B0506030804020204" pitchFamily="34" charset="-78"/>
              </a:rPr>
              <a:t>Telemedicine</a:t>
            </a:r>
            <a:r>
              <a:rPr lang="fa-IR" sz="2000" dirty="0">
                <a:solidFill>
                  <a:srgbClr val="BA055E"/>
                </a:solidFill>
                <a:latin typeface="Aviny" panose="020B0506030804020204" pitchFamily="34" charset="-78"/>
                <a:cs typeface="Aviny" panose="020B0506030804020204" pitchFamily="34" charset="-78"/>
              </a:rPr>
              <a:t> (پزشکی از راه دور)</a:t>
            </a:r>
            <a:r>
              <a:rPr lang="en-US" sz="2000" dirty="0">
                <a:solidFill>
                  <a:srgbClr val="BA055E"/>
                </a:solidFill>
                <a:latin typeface="Aviny" panose="020B0506030804020204" pitchFamily="34" charset="-78"/>
                <a:cs typeface="Aviny" panose="020B0506030804020204" pitchFamily="34" charset="-78"/>
              </a:rPr>
              <a:t> </a:t>
            </a:r>
            <a:r>
              <a:rPr lang="fa-IR" sz="2000" dirty="0">
                <a:solidFill>
                  <a:srgbClr val="BA055E"/>
                </a:solidFill>
                <a:latin typeface="Aviny" panose="020B0506030804020204" pitchFamily="34" charset="-78"/>
                <a:cs typeface="Aviny" panose="020B0506030804020204" pitchFamily="34" charset="-78"/>
              </a:rPr>
              <a:t>و کنترل از راه دور، سنسورهای متصل و یکپارچه </a:t>
            </a:r>
          </a:p>
          <a:p>
            <a:pPr algn="ctr" rtl="1"/>
            <a:r>
              <a:rPr lang="fa-IR" sz="2000" dirty="0">
                <a:solidFill>
                  <a:srgbClr val="BA055E"/>
                </a:solidFill>
                <a:latin typeface="Aviny" panose="020B0506030804020204" pitchFamily="34" charset="-78"/>
                <a:cs typeface="Aviny" panose="020B0506030804020204" pitchFamily="34" charset="-78"/>
              </a:rPr>
              <a:t>در بستر اینترنت اشیا و محاسبات ابری و هوشمند است.</a:t>
            </a:r>
            <a:endParaRPr lang="en-US" sz="2000" dirty="0">
              <a:solidFill>
                <a:srgbClr val="BA055E"/>
              </a:solidFill>
              <a:latin typeface="Aviny" panose="020B0506030804020204" pitchFamily="34" charset="-78"/>
              <a:cs typeface="Aviny" panose="020B0506030804020204" pitchFamily="34" charset="-78"/>
            </a:endParaRPr>
          </a:p>
        </p:txBody>
      </p:sp>
    </p:spTree>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8" name="TextBox 7">
            <a:extLst>
              <a:ext uri="{FF2B5EF4-FFF2-40B4-BE49-F238E27FC236}">
                <a16:creationId xmlns:a16="http://schemas.microsoft.com/office/drawing/2014/main" id="{59ADA55C-F3DD-4E82-A9C1-7F0894E2DDBC}"/>
              </a:ext>
            </a:extLst>
          </p:cNvPr>
          <p:cNvSpPr txBox="1"/>
          <p:nvPr/>
        </p:nvSpPr>
        <p:spPr>
          <a:xfrm>
            <a:off x="933239" y="10633"/>
            <a:ext cx="3308919"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امکانات بیمارستان هوشمند</a:t>
            </a:r>
          </a:p>
        </p:txBody>
      </p:sp>
      <p:pic>
        <p:nvPicPr>
          <p:cNvPr id="3" name="Picture 2">
            <a:extLst>
              <a:ext uri="{FF2B5EF4-FFF2-40B4-BE49-F238E27FC236}">
                <a16:creationId xmlns:a16="http://schemas.microsoft.com/office/drawing/2014/main" id="{DA66CCBD-72A2-4A76-9751-8885AC20B5C0}"/>
              </a:ext>
            </a:extLst>
          </p:cNvPr>
          <p:cNvPicPr>
            <a:picLocks noChangeAspect="1"/>
          </p:cNvPicPr>
          <p:nvPr/>
        </p:nvPicPr>
        <p:blipFill rotWithShape="1">
          <a:blip r:embed="rId3"/>
          <a:srcRect l="12333" t="887" r="23396" b="889"/>
          <a:stretch/>
        </p:blipFill>
        <p:spPr>
          <a:xfrm>
            <a:off x="6550740" y="935080"/>
            <a:ext cx="2382282" cy="2382282"/>
          </a:xfrm>
          <a:prstGeom prst="ellipse">
            <a:avLst/>
          </a:prstGeom>
          <a:effectLst>
            <a:outerShdw blurRad="152400" dir="21540000" algn="l" rotWithShape="0">
              <a:prstClr val="black">
                <a:alpha val="30000"/>
              </a:prstClr>
            </a:outerShdw>
          </a:effectLst>
        </p:spPr>
      </p:pic>
      <p:sp>
        <p:nvSpPr>
          <p:cNvPr id="5" name="TextBox 4">
            <a:extLst>
              <a:ext uri="{FF2B5EF4-FFF2-40B4-BE49-F238E27FC236}">
                <a16:creationId xmlns:a16="http://schemas.microsoft.com/office/drawing/2014/main" id="{161C5942-4967-4C74-B38A-1F26714EBD1B}"/>
              </a:ext>
            </a:extLst>
          </p:cNvPr>
          <p:cNvSpPr txBox="1"/>
          <p:nvPr/>
        </p:nvSpPr>
        <p:spPr>
          <a:xfrm>
            <a:off x="107577" y="796066"/>
            <a:ext cx="4970032" cy="3831818"/>
          </a:xfrm>
          <a:prstGeom prst="rect">
            <a:avLst/>
          </a:prstGeom>
          <a:noFill/>
        </p:spPr>
        <p:txBody>
          <a:bodyPr wrap="square" rtlCol="0">
            <a:spAutoFit/>
          </a:bodyPr>
          <a:lstStyle/>
          <a:p>
            <a:pPr algn="just" rtl="1">
              <a:lnSpc>
                <a:spcPct val="150000"/>
              </a:lnSpc>
            </a:pPr>
            <a:r>
              <a:rPr lang="fa-IR" sz="1800" dirty="0">
                <a:solidFill>
                  <a:srgbClr val="C10360"/>
                </a:solidFill>
                <a:latin typeface="Aviny" panose="020B0506030804020204" pitchFamily="34" charset="-78"/>
                <a:cs typeface="Aviny" panose="020B0506030804020204" pitchFamily="34" charset="-78"/>
              </a:rPr>
              <a:t>برچسب های </a:t>
            </a:r>
            <a:r>
              <a:rPr lang="en-US" sz="1800" dirty="0">
                <a:solidFill>
                  <a:srgbClr val="C10360"/>
                </a:solidFill>
                <a:latin typeface="Aviny" panose="020B0506030804020204" pitchFamily="34" charset="-78"/>
                <a:cs typeface="Aviny" panose="020B0506030804020204" pitchFamily="34" charset="-78"/>
              </a:rPr>
              <a:t> RFID </a:t>
            </a:r>
            <a:r>
              <a:rPr lang="fa-IR" sz="1800" dirty="0">
                <a:solidFill>
                  <a:srgbClr val="C10360"/>
                </a:solidFill>
                <a:latin typeface="Aviny" panose="020B0506030804020204" pitchFamily="34" charset="-78"/>
                <a:cs typeface="Aviny" panose="020B0506030804020204" pitchFamily="34" charset="-78"/>
              </a:rPr>
              <a:t>در واقع از یک مدار الکترونیکی و یک آنتن تشکیل شده اند و از این جهت که امکان پایش در حال حرکت آنها وجود دارد و همچنین از آنجا که امواج رادیویی از اغلب جامدات عبور کرده و نیازی به دیدن مستقیم دستگاه</a:t>
            </a:r>
            <a:r>
              <a:rPr lang="en-US" sz="1800" dirty="0">
                <a:solidFill>
                  <a:srgbClr val="C10360"/>
                </a:solidFill>
                <a:latin typeface="Aviny" panose="020B0506030804020204" pitchFamily="34" charset="-78"/>
                <a:cs typeface="Aviny" panose="020B0506030804020204" pitchFamily="34" charset="-78"/>
              </a:rPr>
              <a:t> RFID </a:t>
            </a:r>
            <a:r>
              <a:rPr lang="fa-IR" sz="1800" dirty="0">
                <a:solidFill>
                  <a:srgbClr val="C10360"/>
                </a:solidFill>
                <a:latin typeface="Aviny" panose="020B0506030804020204" pitchFamily="34" charset="-78"/>
                <a:cs typeface="Aviny" panose="020B0506030804020204" pitchFamily="34" charset="-78"/>
              </a:rPr>
              <a:t>خوان وجود ندارد، بسیار سودمند هستند.</a:t>
            </a:r>
            <a:endParaRPr lang="en-US" sz="1800" dirty="0">
              <a:solidFill>
                <a:srgbClr val="C10360"/>
              </a:solidFill>
              <a:latin typeface="Aviny" panose="020B0506030804020204" pitchFamily="34" charset="-78"/>
              <a:cs typeface="Aviny" panose="020B0506030804020204" pitchFamily="34" charset="-78"/>
            </a:endParaRPr>
          </a:p>
          <a:p>
            <a:pPr algn="just" rtl="1">
              <a:lnSpc>
                <a:spcPct val="150000"/>
              </a:lnSpc>
            </a:pPr>
            <a:r>
              <a:rPr lang="fa-IR" sz="1800" dirty="0">
                <a:solidFill>
                  <a:srgbClr val="C10360"/>
                </a:solidFill>
                <a:latin typeface="Aviny" panose="020B0506030804020204" pitchFamily="34" charset="-78"/>
                <a:cs typeface="Aviny" panose="020B0506030804020204" pitchFamily="34" charset="-78"/>
              </a:rPr>
              <a:t>این برچسب ها برای بیماران می توانند درون دستبندهایی تعبیه شوند که به محض ورورد آنها به بخش به دست آنان بسته شده و اطلاعات اولیه این افراد به همراه کد برچسب اختصاص داده شده در سیستم به ثبت می رسد.</a:t>
            </a:r>
            <a:endParaRPr lang="en-US" sz="1800" dirty="0">
              <a:solidFill>
                <a:srgbClr val="C10360"/>
              </a:solidFill>
              <a:latin typeface="Aviny" panose="020B0506030804020204" pitchFamily="34" charset="-78"/>
              <a:cs typeface="Aviny" panose="020B0506030804020204" pitchFamily="34" charset="-78"/>
            </a:endParaRPr>
          </a:p>
          <a:p>
            <a:pPr algn="just" rtl="1">
              <a:lnSpc>
                <a:spcPct val="150000"/>
              </a:lnSpc>
            </a:pPr>
            <a:r>
              <a:rPr lang="fa-IR" sz="1800" dirty="0">
                <a:solidFill>
                  <a:srgbClr val="C10360"/>
                </a:solidFill>
                <a:latin typeface="Aviny" panose="020B0506030804020204" pitchFamily="34" charset="-78"/>
                <a:cs typeface="Aviny" panose="020B0506030804020204" pitchFamily="34" charset="-78"/>
              </a:rPr>
              <a:t> اطلاعات اولیه این افراد به همراه کد برچسب اختصاص داده شده در سیستم به ثبت می رسد</a:t>
            </a:r>
            <a:r>
              <a:rPr lang="en-US" sz="1800" dirty="0">
                <a:solidFill>
                  <a:srgbClr val="C10360"/>
                </a:solidFill>
                <a:latin typeface="Aviny" panose="020B0506030804020204" pitchFamily="34" charset="-78"/>
                <a:cs typeface="Aviny" panose="020B0506030804020204" pitchFamily="34" charset="-78"/>
              </a:rPr>
              <a:t>.</a:t>
            </a:r>
            <a:endParaRPr lang="fa-IR" sz="1800" dirty="0">
              <a:solidFill>
                <a:srgbClr val="C10360"/>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1324551184"/>
      </p:ext>
    </p:extLst>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a:spLocks noGrp="1"/>
          </p:cNvSpPr>
          <p:nvPr>
            <p:ph type="body" idx="1"/>
          </p:nvPr>
        </p:nvSpPr>
        <p:spPr>
          <a:xfrm>
            <a:off x="2692950" y="1592132"/>
            <a:ext cx="3758100" cy="1540175"/>
          </a:xfrm>
          <a:prstGeom prst="rect">
            <a:avLst/>
          </a:prstGeom>
        </p:spPr>
        <p:txBody>
          <a:bodyPr spcFirstLastPara="1" wrap="square" lIns="0" tIns="0" rIns="0" bIns="0" anchor="ctr" anchorCtr="0">
            <a:noAutofit/>
          </a:bodyPr>
          <a:lstStyle/>
          <a:p>
            <a:pPr marL="0" lvl="0" indent="0" algn="ctr" rtl="1">
              <a:spcBef>
                <a:spcPts val="600"/>
              </a:spcBef>
              <a:spcAft>
                <a:spcPts val="0"/>
              </a:spcAft>
              <a:buNone/>
            </a:pPr>
            <a:r>
              <a:rPr lang="fa-IR" dirty="0">
                <a:latin typeface="Aviny" panose="020B0506030804020204" pitchFamily="34" charset="-78"/>
                <a:cs typeface="Aviny" panose="020B0506030804020204" pitchFamily="34" charset="-78"/>
              </a:rPr>
              <a:t>امکانات یک بیمارستان هوشمند، در قالب امکانات اداری،</a:t>
            </a:r>
            <a:r>
              <a:rPr lang="en-US" dirty="0">
                <a:latin typeface="Aviny" panose="020B0506030804020204" pitchFamily="34" charset="-78"/>
                <a:cs typeface="Aviny" panose="020B0506030804020204" pitchFamily="34" charset="-78"/>
              </a:rPr>
              <a:t> </a:t>
            </a:r>
            <a:r>
              <a:rPr lang="fa-IR" dirty="0">
                <a:latin typeface="Aviny" panose="020B0506030804020204" pitchFamily="34" charset="-78"/>
                <a:cs typeface="Aviny" panose="020B0506030804020204" pitchFamily="34" charset="-78"/>
              </a:rPr>
              <a:t>ارتباطی، حفاظتی، رفاهی و مصرف بهینه انرژی قابل طبقه بندی هستند که بطور جداگانه به بررسی هر یک خواهیم پرداخت. </a:t>
            </a:r>
          </a:p>
        </p:txBody>
      </p:sp>
    </p:spTree>
    <p:extLst>
      <p:ext uri="{BB962C8B-B14F-4D97-AF65-F5344CB8AC3E}">
        <p14:creationId xmlns:p14="http://schemas.microsoft.com/office/powerpoint/2010/main" val="109183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6244" t="-658" r="9546" b="65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211656" y="0"/>
            <a:ext cx="1901482"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اداری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3323987"/>
          </a:xfrm>
          <a:prstGeom prst="rect">
            <a:avLst/>
          </a:prstGeom>
          <a:noFill/>
        </p:spPr>
        <p:txBody>
          <a:bodyPr wrap="square" rtlCol="0">
            <a:spAutoFit/>
          </a:bodyPr>
          <a:lstStyle/>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تشکیل پرونده پزشکی برای هر یک از بیماران؛</a:t>
            </a:r>
            <a:r>
              <a:rPr lang="en-US" dirty="0">
                <a:solidFill>
                  <a:srgbClr val="E62A2B"/>
                </a:solidFill>
                <a:latin typeface="Aviny" panose="020B0506030804020204" pitchFamily="34" charset="-78"/>
                <a:cs typeface="Aviny" panose="020B0506030804020204" pitchFamily="34" charset="-78"/>
              </a:rPr>
              <a:t> </a:t>
            </a:r>
            <a:r>
              <a:rPr lang="fa-IR" dirty="0">
                <a:solidFill>
                  <a:srgbClr val="E62A2B"/>
                </a:solidFill>
                <a:latin typeface="Aviny" panose="020B0506030804020204" pitchFamily="34" charset="-78"/>
                <a:cs typeface="Aviny" panose="020B0506030804020204" pitchFamily="34" charset="-78"/>
              </a:rPr>
              <a:t> (که با انجام هر مرحله از عملیات درمانی بروزرسانی می شود. وجود یک پرونده پزشکی این امکان را می دهد که پیش از مراجعه فرد به بیمارستان سوابق بیماری وی و داروهای مصرف شده توسط بیمار بررسی شده و امکانات بیمارستانی و احتمالاً آزمایشات مورد نیاز برای وی تدارک دیده شود.)</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دیدن پرونده پزشکی بیمار برای پزشک و شخص بیمار</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نظارت لحظه به لحظه بر موجودی انبار دارو و سفارش داروهای مورد نیاز</a:t>
            </a:r>
          </a:p>
        </p:txBody>
      </p:sp>
    </p:spTree>
    <p:extLst>
      <p:ext uri="{BB962C8B-B14F-4D97-AF65-F5344CB8AC3E}">
        <p14:creationId xmlns:p14="http://schemas.microsoft.com/office/powerpoint/2010/main" val="1834751404"/>
      </p:ext>
    </p:extLst>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1930" r="21930"/>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032921" y="0"/>
            <a:ext cx="2258952"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ارتباطی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3647152"/>
          </a:xfrm>
          <a:prstGeom prst="rect">
            <a:avLst/>
          </a:prstGeom>
          <a:noFill/>
        </p:spPr>
        <p:txBody>
          <a:bodyPr wrap="square" rtlCol="0">
            <a:spAutoFit/>
          </a:bodyPr>
          <a:lstStyle/>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برقراری ارتباط با پزشکان و کادر بیمارستانی از طریق ابزارهای ارتباطی قابل حمل؛ (که منجر به سکوت بیشتر مجموعه و کاهش استرس بیماران خواهد شد).</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همراه داشتن یک رایانه دستی دارای </a:t>
            </a:r>
            <a:r>
              <a:rPr lang="en-US" dirty="0">
                <a:solidFill>
                  <a:srgbClr val="E62A2B"/>
                </a:solidFill>
                <a:latin typeface="Aviny" panose="020B0506030804020204" pitchFamily="34" charset="-78"/>
                <a:cs typeface="Aviny" panose="020B0506030804020204" pitchFamily="34" charset="-78"/>
              </a:rPr>
              <a:t>RFID </a:t>
            </a:r>
            <a:r>
              <a:rPr lang="fa-IR" dirty="0">
                <a:solidFill>
                  <a:srgbClr val="E62A2B"/>
                </a:solidFill>
                <a:latin typeface="Aviny" panose="020B0506030804020204" pitchFamily="34" charset="-78"/>
                <a:cs typeface="Aviny" panose="020B0506030804020204" pitchFamily="34" charset="-78"/>
              </a:rPr>
              <a:t> خوان برای کارکنان بیمارستان که به صورت بیسیم با شبکه داخلی بیمارستان در ارتباط است و فعالیت های وی را در بانک اطلاعات مرکزی به ثبت می رساند.</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توسعه بستر ارتباطی برای ارتباط مستقیم و آنلاین مطب، بیمارستان، داروخانه و بیمه</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مراجعه اینترنتی بیمار به پزشک</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مشاهده پرونده بیماران از طریق اینترنت</a:t>
            </a:r>
          </a:p>
        </p:txBody>
      </p:sp>
    </p:spTree>
    <p:extLst>
      <p:ext uri="{BB962C8B-B14F-4D97-AF65-F5344CB8AC3E}">
        <p14:creationId xmlns:p14="http://schemas.microsoft.com/office/powerpoint/2010/main" val="777183730"/>
      </p:ext>
    </p:extLst>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7895" r="7895"/>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972007" y="0"/>
            <a:ext cx="2380780"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حفاظتی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3323987"/>
          </a:xfrm>
          <a:prstGeom prst="rect">
            <a:avLst/>
          </a:prstGeom>
          <a:noFill/>
        </p:spPr>
        <p:txBody>
          <a:bodyPr wrap="square" rtlCol="0">
            <a:spAutoFit/>
          </a:bodyPr>
          <a:lstStyle/>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تشخیص هویت افراد و محدود کردن دسترسی به قسمتهای مختلف</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تشخیص هویت افراد و محدود کردن دسترسی به داروها</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وجود برچسب </a:t>
            </a:r>
            <a:r>
              <a:rPr lang="en-US" dirty="0">
                <a:solidFill>
                  <a:srgbClr val="E62A2B"/>
                </a:solidFill>
                <a:latin typeface="Aviny" panose="020B0506030804020204" pitchFamily="34" charset="-78"/>
                <a:cs typeface="Aviny" panose="020B0506030804020204" pitchFamily="34" charset="-78"/>
              </a:rPr>
              <a:t> RFID </a:t>
            </a:r>
            <a:r>
              <a:rPr lang="fa-IR" dirty="0">
                <a:solidFill>
                  <a:srgbClr val="E62A2B"/>
                </a:solidFill>
                <a:latin typeface="Aviny" panose="020B0506030804020204" pitchFamily="34" charset="-78"/>
                <a:cs typeface="Aviny" panose="020B0506030804020204" pitchFamily="34" charset="-78"/>
              </a:rPr>
              <a:t>روی روکش و جعبه داروها برای پیشگیری از دادن داروهای اشتباه به بیماران؛ (دستگاه </a:t>
            </a:r>
            <a:r>
              <a:rPr lang="en-US" dirty="0">
                <a:solidFill>
                  <a:srgbClr val="E62A2B"/>
                </a:solidFill>
                <a:latin typeface="Aviny" panose="020B0506030804020204" pitchFamily="34" charset="-78"/>
                <a:cs typeface="Aviny" panose="020B0506030804020204" pitchFamily="34" charset="-78"/>
              </a:rPr>
              <a:t> RFID </a:t>
            </a:r>
            <a:r>
              <a:rPr lang="fa-IR" dirty="0">
                <a:solidFill>
                  <a:srgbClr val="E62A2B"/>
                </a:solidFill>
                <a:latin typeface="Aviny" panose="020B0506030804020204" pitchFamily="34" charset="-78"/>
                <a:cs typeface="Aviny" panose="020B0506030804020204" pitchFamily="34" charset="-78"/>
              </a:rPr>
              <a:t>خوان کنار تخت هر بیمار با خواندن برچسب روی دارو در صورتی که در پرونده پزشکی بیمار مصرف این دارو تجویز نشده باشد، هشدار خواهد داد.)</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وجود برچسب  </a:t>
            </a:r>
            <a:r>
              <a:rPr lang="en-US" dirty="0">
                <a:solidFill>
                  <a:srgbClr val="E62A2B"/>
                </a:solidFill>
                <a:latin typeface="Aviny" panose="020B0506030804020204" pitchFamily="34" charset="-78"/>
                <a:cs typeface="Aviny" panose="020B0506030804020204" pitchFamily="34" charset="-78"/>
              </a:rPr>
              <a:t> RFID  </a:t>
            </a:r>
            <a:r>
              <a:rPr lang="fa-IR" dirty="0">
                <a:solidFill>
                  <a:srgbClr val="E62A2B"/>
                </a:solidFill>
                <a:latin typeface="Aviny" panose="020B0506030804020204" pitchFamily="34" charset="-78"/>
                <a:cs typeface="Aviny" panose="020B0506030804020204" pitchFamily="34" charset="-78"/>
              </a:rPr>
              <a:t>روی کیسه های خون برای جلوگیری از</a:t>
            </a:r>
            <a:r>
              <a:rPr lang="en-US" dirty="0">
                <a:solidFill>
                  <a:srgbClr val="E62A2B"/>
                </a:solidFill>
                <a:latin typeface="Aviny" panose="020B0506030804020204" pitchFamily="34" charset="-78"/>
                <a:cs typeface="Aviny" panose="020B0506030804020204" pitchFamily="34" charset="-78"/>
              </a:rPr>
              <a:t> </a:t>
            </a:r>
            <a:r>
              <a:rPr lang="fa-IR" dirty="0">
                <a:solidFill>
                  <a:srgbClr val="E62A2B"/>
                </a:solidFill>
                <a:latin typeface="Aviny" panose="020B0506030804020204" pitchFamily="34" charset="-78"/>
                <a:cs typeface="Aviny" panose="020B0506030804020204" pitchFamily="34" charset="-78"/>
              </a:rPr>
              <a:t> تزریق خون غیرهمگروه به بیمار</a:t>
            </a:r>
          </a:p>
        </p:txBody>
      </p:sp>
    </p:spTree>
    <p:extLst>
      <p:ext uri="{BB962C8B-B14F-4D97-AF65-F5344CB8AC3E}">
        <p14:creationId xmlns:p14="http://schemas.microsoft.com/office/powerpoint/2010/main" val="29269305"/>
      </p:ext>
    </p:extLst>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1941" r="21941"/>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129903" y="0"/>
            <a:ext cx="2064989"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رفاهی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3000821"/>
          </a:xfrm>
          <a:prstGeom prst="rect">
            <a:avLst/>
          </a:prstGeom>
          <a:noFill/>
        </p:spPr>
        <p:txBody>
          <a:bodyPr wrap="square" rtlCol="0">
            <a:spAutoFit/>
          </a:bodyPr>
          <a:lstStyle/>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سامانه هوشمند بصورت آنلاین روالهای معمول و پیش نیازهای لازم را در مورد مشکل پیش روی هر بیمار، پیش از مراجعه وی به بیمارستان در اختیارش قرار می دهد. (مثلاً نیاز به عکسبرداری، آزمایش خون، ...)</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سامانه هوشمند با توجه به علائم بیماریها مراقبتهای اولیه را پیش از مراجعه به بیمار توصیه می کند.</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یادآوری زمانهای دادن دارو به بیماران بستری در بخش های درمانی (و هشدار در صورت به تعویق افتادن برنامه دارویی توسط چراغهای بالای تخت و سیستم رایانه ای) </a:t>
            </a:r>
          </a:p>
        </p:txBody>
      </p:sp>
    </p:spTree>
    <p:extLst>
      <p:ext uri="{BB962C8B-B14F-4D97-AF65-F5344CB8AC3E}">
        <p14:creationId xmlns:p14="http://schemas.microsoft.com/office/powerpoint/2010/main" val="2408129185"/>
      </p:ext>
    </p:extLst>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a:spLocks noGrp="1"/>
          </p:cNvSpPr>
          <p:nvPr>
            <p:ph type="body" idx="1"/>
          </p:nvPr>
        </p:nvSpPr>
        <p:spPr>
          <a:xfrm>
            <a:off x="2693100" y="2161800"/>
            <a:ext cx="3758100" cy="819900"/>
          </a:xfrm>
          <a:prstGeom prst="rect">
            <a:avLst/>
          </a:prstGeom>
        </p:spPr>
        <p:txBody>
          <a:bodyPr spcFirstLastPara="1" wrap="square" lIns="0" tIns="0" rIns="0" bIns="0" anchor="ctr" anchorCtr="0">
            <a:noAutofit/>
          </a:bodyPr>
          <a:lstStyle/>
          <a:p>
            <a:pPr marL="0" lvl="0" indent="0" algn="ctr" rtl="0">
              <a:spcBef>
                <a:spcPts val="600"/>
              </a:spcBef>
              <a:spcAft>
                <a:spcPts val="0"/>
              </a:spcAft>
              <a:buNone/>
            </a:pPr>
            <a:r>
              <a:rPr lang="en"/>
              <a:t>Quotations are commonly printed as a means of inspiration and to invoke philosophical thoughts from the reader.</a:t>
            </a:r>
            <a:endParaRPr/>
          </a:p>
        </p:txBody>
      </p:sp>
      <p:sp>
        <p:nvSpPr>
          <p:cNvPr id="176" name="Google Shape;176;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grpSp>
        <p:nvGrpSpPr>
          <p:cNvPr id="181" name="Google Shape;181;p19"/>
          <p:cNvGrpSpPr/>
          <p:nvPr/>
        </p:nvGrpSpPr>
        <p:grpSpPr>
          <a:xfrm>
            <a:off x="7711638" y="380961"/>
            <a:ext cx="1051289" cy="1023982"/>
            <a:chOff x="5926225" y="921350"/>
            <a:chExt cx="517800" cy="504350"/>
          </a:xfrm>
        </p:grpSpPr>
        <p:sp>
          <p:nvSpPr>
            <p:cNvPr id="182" name="Google Shape;182;p1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accent5"/>
            </a:solidFill>
            <a:ln>
              <a:noFill/>
            </a:ln>
            <a:effectLst>
              <a:outerShdw blurRad="200025" dist="666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83" name="Google Shape;183;p1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accent5"/>
            </a:solidFill>
            <a:ln>
              <a:noFill/>
            </a:ln>
            <a:effectLst>
              <a:outerShdw blurRad="200025" dist="666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84" name="Google Shape;184;p19"/>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This is a slide title</a:t>
            </a:r>
            <a:endParaRPr/>
          </a:p>
        </p:txBody>
      </p:sp>
      <p:sp>
        <p:nvSpPr>
          <p:cNvPr id="185" name="Google Shape;185;p19"/>
          <p:cNvSpPr txBox="1">
            <a:spLocks noGrp="1"/>
          </p:cNvSpPr>
          <p:nvPr>
            <p:ph type="body" idx="1"/>
          </p:nvPr>
        </p:nvSpPr>
        <p:spPr>
          <a:xfrm>
            <a:off x="457200" y="1592600"/>
            <a:ext cx="5215200" cy="2944800"/>
          </a:xfrm>
          <a:prstGeom prst="rect">
            <a:avLst/>
          </a:prstGeom>
        </p:spPr>
        <p:txBody>
          <a:bodyPr spcFirstLastPara="1" wrap="square" lIns="0" tIns="0" rIns="0" bIns="0" anchor="t" anchorCtr="0">
            <a:noAutofit/>
          </a:bodyPr>
          <a:lstStyle/>
          <a:p>
            <a:pPr marL="457200" lvl="0" indent="-368300" algn="l" rtl="0">
              <a:spcBef>
                <a:spcPts val="600"/>
              </a:spcBef>
              <a:spcAft>
                <a:spcPts val="0"/>
              </a:spcAft>
              <a:buSzPts val="2200"/>
              <a:buChar char="●"/>
            </a:pPr>
            <a:r>
              <a:rPr lang="en"/>
              <a:t>Here you have a list of items</a:t>
            </a:r>
            <a:endParaRPr/>
          </a:p>
          <a:p>
            <a:pPr marL="457200" lvl="0" indent="-368300" algn="l" rtl="0">
              <a:spcBef>
                <a:spcPts val="0"/>
              </a:spcBef>
              <a:spcAft>
                <a:spcPts val="0"/>
              </a:spcAft>
              <a:buSzPts val="2200"/>
              <a:buChar char="●"/>
            </a:pPr>
            <a:r>
              <a:rPr lang="en"/>
              <a:t>And some text</a:t>
            </a:r>
            <a:endParaRPr/>
          </a:p>
          <a:p>
            <a:pPr marL="457200" lvl="0" indent="-368300" algn="l" rtl="0">
              <a:spcBef>
                <a:spcPts val="0"/>
              </a:spcBef>
              <a:spcAft>
                <a:spcPts val="0"/>
              </a:spcAft>
              <a:buSzPts val="2200"/>
              <a:buChar char="●"/>
            </a:pPr>
            <a:r>
              <a:rPr lang="en"/>
              <a:t>But remember not to overload your slides with content</a:t>
            </a:r>
            <a:endParaRPr/>
          </a:p>
          <a:p>
            <a:pPr marL="0" lvl="0" indent="0" algn="l" rtl="0">
              <a:spcBef>
                <a:spcPts val="600"/>
              </a:spcBef>
              <a:spcAft>
                <a:spcPts val="0"/>
              </a:spcAft>
              <a:buNone/>
            </a:pPr>
            <a:r>
              <a:rPr lang="en"/>
              <a:t>Your audience will listen to you or read the content, but won’t do both. </a:t>
            </a:r>
            <a:endParaRPr/>
          </a:p>
        </p:txBody>
      </p:sp>
      <p:sp>
        <p:nvSpPr>
          <p:cNvPr id="186" name="Google Shape;186;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0"/>
          <p:cNvSpPr txBox="1">
            <a:spLocks noGrp="1"/>
          </p:cNvSpPr>
          <p:nvPr>
            <p:ph type="ctrTitle" idx="4294967295"/>
          </p:nvPr>
        </p:nvSpPr>
        <p:spPr>
          <a:xfrm>
            <a:off x="2404575" y="2644150"/>
            <a:ext cx="4334400" cy="784800"/>
          </a:xfrm>
          <a:prstGeom prst="rect">
            <a:avLst/>
          </a:prstGeom>
          <a:effectLst>
            <a:outerShdw blurRad="142875" dist="38100" dir="5400000" algn="bl" rotWithShape="0">
              <a:schemeClr val="dk1">
                <a:alpha val="50000"/>
              </a:schemeClr>
            </a:outerShdw>
          </a:effectLst>
        </p:spPr>
        <p:txBody>
          <a:bodyPr spcFirstLastPara="1" wrap="square" lIns="0" tIns="0" rIns="0" bIns="0" anchor="b" anchorCtr="0">
            <a:noAutofit/>
          </a:bodyPr>
          <a:lstStyle/>
          <a:p>
            <a:pPr marL="0" lvl="0" indent="0" algn="ctr" rtl="0">
              <a:spcBef>
                <a:spcPts val="0"/>
              </a:spcBef>
              <a:spcAft>
                <a:spcPts val="0"/>
              </a:spcAft>
              <a:buNone/>
            </a:pPr>
            <a:r>
              <a:rPr lang="en" sz="6000">
                <a:solidFill>
                  <a:schemeClr val="lt1"/>
                </a:solidFill>
              </a:rPr>
              <a:t>Big concept</a:t>
            </a:r>
            <a:endParaRPr sz="6000">
              <a:solidFill>
                <a:schemeClr val="lt1"/>
              </a:solidFill>
            </a:endParaRPr>
          </a:p>
        </p:txBody>
      </p:sp>
      <p:sp>
        <p:nvSpPr>
          <p:cNvPr id="192" name="Google Shape;192;p20"/>
          <p:cNvSpPr txBox="1">
            <a:spLocks noGrp="1"/>
          </p:cNvSpPr>
          <p:nvPr>
            <p:ph type="subTitle" idx="4294967295"/>
          </p:nvPr>
        </p:nvSpPr>
        <p:spPr>
          <a:xfrm>
            <a:off x="2475700" y="3411550"/>
            <a:ext cx="4263300" cy="7848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sz="1700">
                <a:solidFill>
                  <a:schemeClr val="accent5"/>
                </a:solidFill>
              </a:rPr>
              <a:t>Bring the attention of your audience over a key concept using icons or illustrations</a:t>
            </a:r>
            <a:endParaRPr sz="1700">
              <a:solidFill>
                <a:schemeClr val="accent5"/>
              </a:solidFill>
            </a:endParaRPr>
          </a:p>
        </p:txBody>
      </p:sp>
      <p:sp>
        <p:nvSpPr>
          <p:cNvPr id="193" name="Google Shape;193;p20"/>
          <p:cNvSpPr/>
          <p:nvPr/>
        </p:nvSpPr>
        <p:spPr>
          <a:xfrm>
            <a:off x="4801918" y="2397498"/>
            <a:ext cx="255593" cy="24404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20"/>
          <p:cNvGrpSpPr/>
          <p:nvPr/>
        </p:nvGrpSpPr>
        <p:grpSpPr>
          <a:xfrm>
            <a:off x="4484596" y="1027067"/>
            <a:ext cx="1094956" cy="1095228"/>
            <a:chOff x="6654650" y="3665275"/>
            <a:chExt cx="409100" cy="409125"/>
          </a:xfrm>
        </p:grpSpPr>
        <p:sp>
          <p:nvSpPr>
            <p:cNvPr id="195" name="Google Shape;195;p20"/>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20"/>
          <p:cNvGrpSpPr/>
          <p:nvPr/>
        </p:nvGrpSpPr>
        <p:grpSpPr>
          <a:xfrm rot="1057000">
            <a:off x="3429567" y="1888291"/>
            <a:ext cx="723436" cy="723492"/>
            <a:chOff x="570875" y="4322250"/>
            <a:chExt cx="443300" cy="443325"/>
          </a:xfrm>
        </p:grpSpPr>
        <p:sp>
          <p:nvSpPr>
            <p:cNvPr id="198" name="Google Shape;198;p20"/>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0"/>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20"/>
          <p:cNvSpPr/>
          <p:nvPr/>
        </p:nvSpPr>
        <p:spPr>
          <a:xfrm rot="2466570">
            <a:off x="3510625" y="1239359"/>
            <a:ext cx="355107" cy="33906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609390">
            <a:off x="4029945" y="1452685"/>
            <a:ext cx="255567" cy="24399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rot="2926158">
            <a:off x="5579395" y="1646000"/>
            <a:ext cx="191399" cy="18275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rot="-1609432">
            <a:off x="4512553" y="969735"/>
            <a:ext cx="172415" cy="16462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1"/>
          <p:cNvSpPr txBox="1">
            <a:spLocks noGrp="1"/>
          </p:cNvSpPr>
          <p:nvPr>
            <p:ph type="body" idx="1"/>
          </p:nvPr>
        </p:nvSpPr>
        <p:spPr>
          <a:xfrm>
            <a:off x="457200" y="1592600"/>
            <a:ext cx="2666100" cy="294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212" name="Google Shape;212;p21"/>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You can also split your content</a:t>
            </a:r>
            <a:endParaRPr/>
          </a:p>
        </p:txBody>
      </p:sp>
      <p:sp>
        <p:nvSpPr>
          <p:cNvPr id="213" name="Google Shape;213;p21"/>
          <p:cNvSpPr txBox="1">
            <a:spLocks noGrp="1"/>
          </p:cNvSpPr>
          <p:nvPr>
            <p:ph type="body" idx="2"/>
          </p:nvPr>
        </p:nvSpPr>
        <p:spPr>
          <a:xfrm>
            <a:off x="3400204" y="1592600"/>
            <a:ext cx="2666100" cy="294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214" name="Google Shape;214;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49</a:t>
            </a:fld>
            <a:endParaRPr/>
          </a:p>
        </p:txBody>
      </p:sp>
      <p:grpSp>
        <p:nvGrpSpPr>
          <p:cNvPr id="215" name="Google Shape;215;p21"/>
          <p:cNvGrpSpPr/>
          <p:nvPr/>
        </p:nvGrpSpPr>
        <p:grpSpPr>
          <a:xfrm>
            <a:off x="7843600" y="2775995"/>
            <a:ext cx="1063404" cy="1257267"/>
            <a:chOff x="7843600" y="2775995"/>
            <a:chExt cx="1063404" cy="1257267"/>
          </a:xfrm>
        </p:grpSpPr>
        <p:sp>
          <p:nvSpPr>
            <p:cNvPr id="216" name="Google Shape;216;p21"/>
            <p:cNvSpPr/>
            <p:nvPr/>
          </p:nvSpPr>
          <p:spPr>
            <a:xfrm>
              <a:off x="8317077" y="3538745"/>
              <a:ext cx="116450" cy="494517"/>
            </a:xfrm>
            <a:custGeom>
              <a:avLst/>
              <a:gdLst/>
              <a:ahLst/>
              <a:cxnLst/>
              <a:rect l="l" t="t" r="r" b="b"/>
              <a:pathLst>
                <a:path w="1760" h="7474" extrusionOk="0">
                  <a:moveTo>
                    <a:pt x="1" y="0"/>
                  </a:moveTo>
                  <a:lnTo>
                    <a:pt x="1" y="7474"/>
                  </a:lnTo>
                  <a:lnTo>
                    <a:pt x="1759" y="7474"/>
                  </a:lnTo>
                  <a:lnTo>
                    <a:pt x="1759" y="0"/>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7" name="Google Shape;217;p21"/>
            <p:cNvSpPr/>
            <p:nvPr/>
          </p:nvSpPr>
          <p:spPr>
            <a:xfrm>
              <a:off x="7843600" y="3242988"/>
              <a:ext cx="985792" cy="257051"/>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8" name="Google Shape;218;p21"/>
            <p:cNvSpPr/>
            <p:nvPr/>
          </p:nvSpPr>
          <p:spPr>
            <a:xfrm>
              <a:off x="8317077" y="2775995"/>
              <a:ext cx="116450" cy="132595"/>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9" name="Google Shape;219;p21"/>
            <p:cNvSpPr/>
            <p:nvPr/>
          </p:nvSpPr>
          <p:spPr>
            <a:xfrm>
              <a:off x="7921212" y="2947296"/>
              <a:ext cx="985792" cy="256985"/>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19" name="TextBox 18">
            <a:extLst>
              <a:ext uri="{FF2B5EF4-FFF2-40B4-BE49-F238E27FC236}">
                <a16:creationId xmlns:a16="http://schemas.microsoft.com/office/drawing/2014/main" id="{CB930593-9CA5-442B-99C6-231F7BD93232}"/>
              </a:ext>
            </a:extLst>
          </p:cNvPr>
          <p:cNvSpPr txBox="1"/>
          <p:nvPr/>
        </p:nvSpPr>
        <p:spPr>
          <a:xfrm>
            <a:off x="636695" y="0"/>
            <a:ext cx="3583032"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تشخیص، بررسی و معالجه در </a:t>
            </a:r>
            <a:endParaRPr lang="en-US" sz="3200" dirty="0">
              <a:solidFill>
                <a:srgbClr val="7B146C"/>
              </a:solidFill>
              <a:latin typeface="Aviny" panose="020B0506030804020204" pitchFamily="34" charset="-78"/>
              <a:cs typeface="Aviny" panose="020B0506030804020204" pitchFamily="34" charset="-78"/>
            </a:endParaRPr>
          </a:p>
          <a:p>
            <a:pPr algn="ctr" rtl="1"/>
            <a:r>
              <a:rPr lang="fa-IR" sz="3200" dirty="0">
                <a:solidFill>
                  <a:srgbClr val="7B146C"/>
                </a:solidFill>
                <a:latin typeface="Aviny" panose="020B0506030804020204" pitchFamily="34" charset="-78"/>
                <a:cs typeface="Aviny" panose="020B0506030804020204" pitchFamily="34" charset="-78"/>
              </a:rPr>
              <a:t>بیمارستان هوشمند</a:t>
            </a:r>
            <a:endParaRPr lang="en-US" sz="32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2A144E7A-9DF1-4CE9-A61D-E564BE5D39BA}"/>
              </a:ext>
            </a:extLst>
          </p:cNvPr>
          <p:cNvSpPr txBox="1"/>
          <p:nvPr/>
        </p:nvSpPr>
        <p:spPr>
          <a:xfrm>
            <a:off x="-4094968" y="1077218"/>
            <a:ext cx="13238967" cy="1477328"/>
          </a:xfrm>
          <a:prstGeom prst="rect">
            <a:avLst/>
          </a:prstGeom>
          <a:noFill/>
        </p:spPr>
        <p:txBody>
          <a:bodyPr wrap="square" rtlCol="0">
            <a:spAutoFit/>
          </a:bodyPr>
          <a:lstStyle/>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تشخیص بیماری، عکسبرداری، انجام آزمایشات تشخیصی و حتی انجام عمل جراحی نیز </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منوط به استفاده از تجهیزات رایانه ای است. کلیه اطلاعات پزشکی و نتایج بررسی های پزشکی به</a:t>
            </a:r>
            <a:endParaRPr lang="en-US" sz="1800" dirty="0">
              <a:solidFill>
                <a:srgbClr val="E62A2B"/>
              </a:solidFill>
              <a:latin typeface="Aviny" panose="020B0506030804020204" pitchFamily="34" charset="-78"/>
              <a:cs typeface="Aviny" panose="020B0506030804020204" pitchFamily="34" charset="-78"/>
            </a:endParaRPr>
          </a:p>
          <a:p>
            <a:pPr algn="r" rtl="1"/>
            <a:r>
              <a:rPr lang="fa-IR" sz="1800" dirty="0">
                <a:solidFill>
                  <a:srgbClr val="E62A2B"/>
                </a:solidFill>
                <a:latin typeface="Aviny" panose="020B0506030804020204" pitchFamily="34" charset="-78"/>
                <a:cs typeface="Aviny" panose="020B0506030804020204" pitchFamily="34" charset="-78"/>
              </a:rPr>
              <a:t> </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تبلت اختصاصی پزشک معالج بیمار ارسال می شود.</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همچنین با استفاده از سیستمهای رایانه ای</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کمک تصمیم گیری، مشاوره های لازم به پزشک معالج در زمینه تشخیص نوع بیماری و نحوه</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درمان آن داده می شود.</a:t>
            </a:r>
          </a:p>
        </p:txBody>
      </p:sp>
      <p:sp>
        <p:nvSpPr>
          <p:cNvPr id="5" name="TextBox 4">
            <a:extLst>
              <a:ext uri="{FF2B5EF4-FFF2-40B4-BE49-F238E27FC236}">
                <a16:creationId xmlns:a16="http://schemas.microsoft.com/office/drawing/2014/main" id="{D9B233B2-A611-4F8A-B5C5-2C08BCD80648}"/>
              </a:ext>
            </a:extLst>
          </p:cNvPr>
          <p:cNvSpPr txBox="1"/>
          <p:nvPr/>
        </p:nvSpPr>
        <p:spPr>
          <a:xfrm>
            <a:off x="-166561" y="2588955"/>
            <a:ext cx="9310561" cy="2031325"/>
          </a:xfrm>
          <a:prstGeom prst="rect">
            <a:avLst/>
          </a:prstGeom>
          <a:noFill/>
        </p:spPr>
        <p:txBody>
          <a:bodyPr wrap="none" rtlCol="0">
            <a:spAutoFit/>
          </a:bodyPr>
          <a:lstStyle/>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از آنجا که مطالعات انجام شده، نشان داده است استفاده از نور طبیعی می تواند نقش مهمی در </a:t>
            </a:r>
          </a:p>
          <a:p>
            <a:pPr algn="r" rtl="1"/>
            <a:r>
              <a:rPr lang="fa-IR" sz="1800" dirty="0">
                <a:solidFill>
                  <a:srgbClr val="BA055E"/>
                </a:solidFill>
                <a:latin typeface="Aviny" panose="020B0506030804020204" pitchFamily="34" charset="-78"/>
                <a:cs typeface="Aviny" panose="020B0506030804020204" pitchFamily="34" charset="-78"/>
              </a:rPr>
              <a:t>                                                                                                                                                       بهبود حال بیماران داشته باشد، در همه اتاق های این بیمارستان از نور طبیعی برای روشنایی</a:t>
            </a:r>
          </a:p>
          <a:p>
            <a:pPr algn="r" rtl="1"/>
            <a:r>
              <a:rPr lang="fa-IR" sz="1800" dirty="0">
                <a:solidFill>
                  <a:srgbClr val="BA055E"/>
                </a:solidFill>
                <a:latin typeface="Aviny" panose="020B0506030804020204" pitchFamily="34" charset="-78"/>
                <a:cs typeface="Aviny" panose="020B0506030804020204" pitchFamily="34" charset="-78"/>
              </a:rPr>
              <a:t>                                                                                                                                                     استفاده می شود. استفاده از تبلت ها و گوشی های تلفن هوشمند، حضور مجازی پزشکان در </a:t>
            </a:r>
          </a:p>
          <a:p>
            <a:pPr algn="r" rtl="1"/>
            <a:r>
              <a:rPr lang="fa-IR" sz="1800" dirty="0">
                <a:solidFill>
                  <a:srgbClr val="BA055E"/>
                </a:solidFill>
                <a:latin typeface="Aviny" panose="020B0506030804020204" pitchFamily="34" charset="-78"/>
                <a:cs typeface="Aviny" panose="020B0506030804020204" pitchFamily="34" charset="-78"/>
              </a:rPr>
              <a:t>                                                                                                                                       بخش های مختلف بیمارستان را در هر ساعتی از شبانه روز امکان پذیر می سازد و پزشک می تواند از طریق</a:t>
            </a:r>
          </a:p>
          <a:p>
            <a:pPr algn="r" rtl="1"/>
            <a:r>
              <a:rPr lang="fa-IR" sz="1800" dirty="0">
                <a:solidFill>
                  <a:srgbClr val="BA055E"/>
                </a:solidFill>
                <a:latin typeface="Aviny" panose="020B0506030804020204" pitchFamily="34" charset="-78"/>
                <a:cs typeface="Aviny" panose="020B0506030804020204" pitchFamily="34" charset="-78"/>
              </a:rPr>
              <a:t>                                                         بارکدهایی که روی داروها نصب می شود، داروهای مورد نظرش را برای بیمار تجویز کند و خلاصه همه اموری که مسئولیت انجام آن را</a:t>
            </a:r>
          </a:p>
          <a:p>
            <a:pPr algn="r" rtl="1"/>
            <a:r>
              <a:rPr lang="fa-IR" sz="1800" dirty="0">
                <a:solidFill>
                  <a:srgbClr val="BA055E"/>
                </a:solidFill>
                <a:latin typeface="Aviny" panose="020B0506030804020204" pitchFamily="34" charset="-78"/>
                <a:cs typeface="Aviny" panose="020B0506030804020204" pitchFamily="34" charset="-78"/>
              </a:rPr>
              <a:t> به عهده دارد، تحت کنترل قرار دهد. همه اتاق های بیمارستان مجهز به پایانه های ارتباطی رایانه ای است که از طریق سیستم های پردازش ابری با</a:t>
            </a:r>
          </a:p>
          <a:p>
            <a:pPr algn="r" rtl="1"/>
            <a:r>
              <a:rPr lang="fa-IR" sz="1800" dirty="0">
                <a:solidFill>
                  <a:srgbClr val="BA055E"/>
                </a:solidFill>
                <a:latin typeface="Aviny" panose="020B0506030804020204" pitchFamily="34" charset="-78"/>
                <a:cs typeface="Aviny" panose="020B0506030804020204" pitchFamily="34" charset="-78"/>
              </a:rPr>
              <a:t> هم در ارتباط است. همه اطلاعات از تشخیص بیماری تا توصیه های پزشک به ایستگاه پرستار و تجویز دارو به صورت الکترونیکی ثبت می شود.</a:t>
            </a:r>
          </a:p>
        </p:txBody>
      </p:sp>
    </p:spTree>
    <p:extLst>
      <p:ext uri="{BB962C8B-B14F-4D97-AF65-F5344CB8AC3E}">
        <p14:creationId xmlns:p14="http://schemas.microsoft.com/office/powerpoint/2010/main" val="71114207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2"/>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In two or three columns</a:t>
            </a:r>
            <a:endParaRPr/>
          </a:p>
        </p:txBody>
      </p:sp>
      <p:sp>
        <p:nvSpPr>
          <p:cNvPr id="225" name="Google Shape;225;p22"/>
          <p:cNvSpPr txBox="1">
            <a:spLocks noGrp="1"/>
          </p:cNvSpPr>
          <p:nvPr>
            <p:ph type="body" idx="1"/>
          </p:nvPr>
        </p:nvSpPr>
        <p:spPr>
          <a:xfrm>
            <a:off x="457200" y="1592600"/>
            <a:ext cx="1807800" cy="294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226" name="Google Shape;226;p22"/>
          <p:cNvSpPr txBox="1">
            <a:spLocks noGrp="1"/>
          </p:cNvSpPr>
          <p:nvPr>
            <p:ph type="body" idx="2"/>
          </p:nvPr>
        </p:nvSpPr>
        <p:spPr>
          <a:xfrm>
            <a:off x="2472081" y="1592600"/>
            <a:ext cx="1807800" cy="294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227" name="Google Shape;227;p22"/>
          <p:cNvSpPr txBox="1">
            <a:spLocks noGrp="1"/>
          </p:cNvSpPr>
          <p:nvPr>
            <p:ph type="body" idx="3"/>
          </p:nvPr>
        </p:nvSpPr>
        <p:spPr>
          <a:xfrm>
            <a:off x="4486962" y="1592600"/>
            <a:ext cx="1807800" cy="294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228" name="Google Shape;228;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50</a:t>
            </a:fld>
            <a:endParaRPr/>
          </a:p>
        </p:txBody>
      </p:sp>
      <p:grpSp>
        <p:nvGrpSpPr>
          <p:cNvPr id="229" name="Google Shape;229;p22"/>
          <p:cNvGrpSpPr/>
          <p:nvPr/>
        </p:nvGrpSpPr>
        <p:grpSpPr>
          <a:xfrm>
            <a:off x="8031979" y="2222617"/>
            <a:ext cx="799520" cy="1262776"/>
            <a:chOff x="1979475" y="4289300"/>
            <a:chExt cx="322400" cy="509225"/>
          </a:xfrm>
        </p:grpSpPr>
        <p:sp>
          <p:nvSpPr>
            <p:cNvPr id="230" name="Google Shape;230;p22"/>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1" name="Google Shape;231;p22"/>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2" name="Google Shape;232;p22"/>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3"/>
          <p:cNvSpPr txBox="1">
            <a:spLocks noGrp="1"/>
          </p:cNvSpPr>
          <p:nvPr>
            <p:ph type="title"/>
          </p:nvPr>
        </p:nvSpPr>
        <p:spPr>
          <a:xfrm>
            <a:off x="457200" y="1051625"/>
            <a:ext cx="2772300" cy="71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 picture is worth a thousand words</a:t>
            </a:r>
            <a:endParaRPr/>
          </a:p>
        </p:txBody>
      </p:sp>
      <p:sp>
        <p:nvSpPr>
          <p:cNvPr id="238" name="Google Shape;238;p23"/>
          <p:cNvSpPr txBox="1">
            <a:spLocks noGrp="1"/>
          </p:cNvSpPr>
          <p:nvPr>
            <p:ph type="body" idx="1"/>
          </p:nvPr>
        </p:nvSpPr>
        <p:spPr>
          <a:xfrm>
            <a:off x="457200" y="2049800"/>
            <a:ext cx="2772300" cy="2492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A complex idea can be conveyed with just a single still image, namely making it possible to absorb large amounts of data quickly.</a:t>
            </a:r>
            <a:endParaRPr/>
          </a:p>
        </p:txBody>
      </p:sp>
      <p:sp>
        <p:nvSpPr>
          <p:cNvPr id="239" name="Google Shape;239;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51</a:t>
            </a:fld>
            <a:endParaRPr/>
          </a:p>
        </p:txBody>
      </p:sp>
      <p:pic>
        <p:nvPicPr>
          <p:cNvPr id="240" name="Google Shape;240;p23"/>
          <p:cNvPicPr preferRelativeResize="0"/>
          <p:nvPr/>
        </p:nvPicPr>
        <p:blipFill rotWithShape="1">
          <a:blip r:embed="rId3">
            <a:alphaModFix/>
          </a:blip>
          <a:srcRect l="53190"/>
          <a:stretch/>
        </p:blipFill>
        <p:spPr>
          <a:xfrm>
            <a:off x="4863185" y="-4"/>
            <a:ext cx="4280787"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4"/>
        <p:cNvGrpSpPr/>
        <p:nvPr/>
      </p:nvGrpSpPr>
      <p:grpSpPr>
        <a:xfrm>
          <a:off x="0" y="0"/>
          <a:ext cx="0" cy="0"/>
          <a:chOff x="0" y="0"/>
          <a:chExt cx="0" cy="0"/>
        </a:xfrm>
      </p:grpSpPr>
      <p:sp>
        <p:nvSpPr>
          <p:cNvPr id="245" name="Google Shape;245;p24"/>
          <p:cNvSpPr txBox="1">
            <a:spLocks noGrp="1"/>
          </p:cNvSpPr>
          <p:nvPr>
            <p:ph type="title" idx="4294967295"/>
          </p:nvPr>
        </p:nvSpPr>
        <p:spPr>
          <a:xfrm>
            <a:off x="457200" y="457200"/>
            <a:ext cx="4106400" cy="788700"/>
          </a:xfrm>
          <a:prstGeom prst="rect">
            <a:avLst/>
          </a:prstGeom>
          <a:effectLst>
            <a:outerShdw blurRad="57150" dist="19050" dir="5400000" algn="bl" rotWithShape="0">
              <a:schemeClr val="dk1">
                <a:alpha val="50000"/>
              </a:schemeClr>
            </a:outerShdw>
          </a:effectLst>
        </p:spPr>
        <p:txBody>
          <a:bodyPr spcFirstLastPara="1" wrap="square" lIns="0" tIns="0" rIns="0" bIns="0" anchor="t" anchorCtr="0">
            <a:noAutofit/>
          </a:bodyPr>
          <a:lstStyle/>
          <a:p>
            <a:pPr marL="0" lvl="0" indent="0" algn="l" rtl="0">
              <a:spcBef>
                <a:spcPts val="0"/>
              </a:spcBef>
              <a:spcAft>
                <a:spcPts val="0"/>
              </a:spcAft>
              <a:buNone/>
            </a:pPr>
            <a:r>
              <a:rPr lang="en" b="0">
                <a:solidFill>
                  <a:schemeClr val="lt1"/>
                </a:solidFill>
              </a:rPr>
              <a:t>Want big impact?</a:t>
            </a:r>
            <a:endParaRPr b="0">
              <a:solidFill>
                <a:schemeClr val="lt1"/>
              </a:solidFill>
            </a:endParaRPr>
          </a:p>
          <a:p>
            <a:pPr marL="0" lvl="0" indent="0" algn="l" rtl="0">
              <a:spcBef>
                <a:spcPts val="0"/>
              </a:spcBef>
              <a:spcAft>
                <a:spcPts val="0"/>
              </a:spcAft>
              <a:buNone/>
            </a:pPr>
            <a:r>
              <a:rPr lang="en">
                <a:solidFill>
                  <a:schemeClr val="lt1"/>
                </a:solidFill>
              </a:rPr>
              <a:t>Use big image.</a:t>
            </a:r>
            <a:endParaRPr>
              <a:solidFill>
                <a:schemeClr val="lt1"/>
              </a:solidFill>
            </a:endParaRPr>
          </a:p>
        </p:txBody>
      </p:sp>
      <p:sp>
        <p:nvSpPr>
          <p:cNvPr id="246" name="Google Shape;246;p2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5"/>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Use diagrams to explain your ideas</a:t>
            </a:r>
            <a:endParaRPr/>
          </a:p>
        </p:txBody>
      </p:sp>
      <p:sp>
        <p:nvSpPr>
          <p:cNvPr id="252" name="Google Shape;252;p2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53</a:t>
            </a:fld>
            <a:endParaRPr/>
          </a:p>
        </p:txBody>
      </p:sp>
      <p:sp>
        <p:nvSpPr>
          <p:cNvPr id="253" name="Google Shape;253;p25"/>
          <p:cNvSpPr/>
          <p:nvPr/>
        </p:nvSpPr>
        <p:spPr>
          <a:xfrm>
            <a:off x="2519814" y="1809950"/>
            <a:ext cx="12129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Kulim Park Light"/>
                <a:ea typeface="Kulim Park Light"/>
                <a:cs typeface="Kulim Park Light"/>
                <a:sym typeface="Kulim Park Light"/>
              </a:rPr>
              <a:t>Lorem Ipsum</a:t>
            </a:r>
            <a:endParaRPr dirty="0">
              <a:solidFill>
                <a:schemeClr val="lt1"/>
              </a:solidFill>
              <a:latin typeface="Kulim Park Light"/>
              <a:ea typeface="Kulim Park Light"/>
              <a:cs typeface="Kulim Park Light"/>
              <a:sym typeface="Kulim Park Light"/>
            </a:endParaRPr>
          </a:p>
        </p:txBody>
      </p:sp>
      <p:sp>
        <p:nvSpPr>
          <p:cNvPr id="254" name="Google Shape;254;p25"/>
          <p:cNvSpPr/>
          <p:nvPr/>
        </p:nvSpPr>
        <p:spPr>
          <a:xfrm>
            <a:off x="3915868" y="2709650"/>
            <a:ext cx="1212900" cy="442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Kulim Park Light"/>
                <a:ea typeface="Kulim Park Light"/>
                <a:cs typeface="Kulim Park Light"/>
                <a:sym typeface="Kulim Park Light"/>
              </a:rPr>
              <a:t>Lorem Ipsum</a:t>
            </a:r>
            <a:endParaRPr>
              <a:solidFill>
                <a:schemeClr val="lt1"/>
              </a:solidFill>
              <a:latin typeface="Kulim Park Light"/>
              <a:ea typeface="Kulim Park Light"/>
              <a:cs typeface="Kulim Park Light"/>
              <a:sym typeface="Kulim Park Light"/>
            </a:endParaRPr>
          </a:p>
        </p:txBody>
      </p:sp>
      <p:sp>
        <p:nvSpPr>
          <p:cNvPr id="255" name="Google Shape;255;p25"/>
          <p:cNvSpPr/>
          <p:nvPr/>
        </p:nvSpPr>
        <p:spPr>
          <a:xfrm>
            <a:off x="1123760" y="2709650"/>
            <a:ext cx="1212900" cy="442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Kulim Park Light"/>
                <a:ea typeface="Kulim Park Light"/>
                <a:cs typeface="Kulim Park Light"/>
                <a:sym typeface="Kulim Park Light"/>
              </a:rPr>
              <a:t>Lorem Ipsum</a:t>
            </a:r>
            <a:endParaRPr>
              <a:solidFill>
                <a:schemeClr val="lt1"/>
              </a:solidFill>
              <a:latin typeface="Kulim Park Light"/>
              <a:ea typeface="Kulim Park Light"/>
              <a:cs typeface="Kulim Park Light"/>
              <a:sym typeface="Kulim Park Light"/>
            </a:endParaRPr>
          </a:p>
        </p:txBody>
      </p:sp>
      <p:sp>
        <p:nvSpPr>
          <p:cNvPr id="256" name="Google Shape;256;p25"/>
          <p:cNvSpPr/>
          <p:nvPr/>
        </p:nvSpPr>
        <p:spPr>
          <a:xfrm>
            <a:off x="457200" y="3609350"/>
            <a:ext cx="1212900" cy="442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Kulim Park Light"/>
                <a:ea typeface="Kulim Park Light"/>
                <a:cs typeface="Kulim Park Light"/>
                <a:sym typeface="Kulim Park Light"/>
              </a:rPr>
              <a:t>Lorem Ipsum</a:t>
            </a:r>
            <a:endParaRPr>
              <a:solidFill>
                <a:schemeClr val="lt1"/>
              </a:solidFill>
              <a:latin typeface="Kulim Park Light"/>
              <a:ea typeface="Kulim Park Light"/>
              <a:cs typeface="Kulim Park Light"/>
              <a:sym typeface="Kulim Park Light"/>
            </a:endParaRPr>
          </a:p>
        </p:txBody>
      </p:sp>
      <p:sp>
        <p:nvSpPr>
          <p:cNvPr id="257" name="Google Shape;257;p25"/>
          <p:cNvSpPr/>
          <p:nvPr/>
        </p:nvSpPr>
        <p:spPr>
          <a:xfrm>
            <a:off x="1790321" y="3609350"/>
            <a:ext cx="1212900" cy="442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Kulim Park Light"/>
                <a:ea typeface="Kulim Park Light"/>
                <a:cs typeface="Kulim Park Light"/>
                <a:sym typeface="Kulim Park Light"/>
              </a:rPr>
              <a:t>Lorem Ipsum</a:t>
            </a:r>
            <a:endParaRPr>
              <a:solidFill>
                <a:schemeClr val="lt1"/>
              </a:solidFill>
              <a:latin typeface="Kulim Park Light"/>
              <a:ea typeface="Kulim Park Light"/>
              <a:cs typeface="Kulim Park Light"/>
              <a:sym typeface="Kulim Park Light"/>
            </a:endParaRPr>
          </a:p>
        </p:txBody>
      </p:sp>
      <p:sp>
        <p:nvSpPr>
          <p:cNvPr id="258" name="Google Shape;258;p25"/>
          <p:cNvSpPr/>
          <p:nvPr/>
        </p:nvSpPr>
        <p:spPr>
          <a:xfrm>
            <a:off x="3249313" y="3609350"/>
            <a:ext cx="1212900" cy="442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Kulim Park Light"/>
                <a:ea typeface="Kulim Park Light"/>
                <a:cs typeface="Kulim Park Light"/>
                <a:sym typeface="Kulim Park Light"/>
              </a:rPr>
              <a:t>Lorem Ipsum</a:t>
            </a:r>
            <a:endParaRPr>
              <a:solidFill>
                <a:schemeClr val="lt1"/>
              </a:solidFill>
              <a:latin typeface="Kulim Park Light"/>
              <a:ea typeface="Kulim Park Light"/>
              <a:cs typeface="Kulim Park Light"/>
              <a:sym typeface="Kulim Park Light"/>
            </a:endParaRPr>
          </a:p>
        </p:txBody>
      </p:sp>
      <p:sp>
        <p:nvSpPr>
          <p:cNvPr id="259" name="Google Shape;259;p25"/>
          <p:cNvSpPr/>
          <p:nvPr/>
        </p:nvSpPr>
        <p:spPr>
          <a:xfrm>
            <a:off x="4582434" y="3609350"/>
            <a:ext cx="1212900" cy="442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Kulim Park Light"/>
                <a:ea typeface="Kulim Park Light"/>
                <a:cs typeface="Kulim Park Light"/>
                <a:sym typeface="Kulim Park Light"/>
              </a:rPr>
              <a:t>Lorem Ipsum</a:t>
            </a:r>
            <a:endParaRPr>
              <a:solidFill>
                <a:schemeClr val="lt1"/>
              </a:solidFill>
              <a:latin typeface="Kulim Park Light"/>
              <a:ea typeface="Kulim Park Light"/>
              <a:cs typeface="Kulim Park Light"/>
              <a:sym typeface="Kulim Park Light"/>
            </a:endParaRPr>
          </a:p>
        </p:txBody>
      </p:sp>
      <p:cxnSp>
        <p:nvCxnSpPr>
          <p:cNvPr id="260" name="Google Shape;260;p25"/>
          <p:cNvCxnSpPr>
            <a:stCxn id="253" idx="2"/>
            <a:endCxn id="254" idx="0"/>
          </p:cNvCxnSpPr>
          <p:nvPr/>
        </p:nvCxnSpPr>
        <p:spPr>
          <a:xfrm rot="-5400000" flipH="1">
            <a:off x="3595764" y="1782950"/>
            <a:ext cx="457200" cy="1396200"/>
          </a:xfrm>
          <a:prstGeom prst="bentConnector3">
            <a:avLst>
              <a:gd name="adj1" fmla="val 50000"/>
            </a:avLst>
          </a:prstGeom>
          <a:noFill/>
          <a:ln w="9525" cap="flat" cmpd="sng">
            <a:solidFill>
              <a:srgbClr val="E0D8E0"/>
            </a:solidFill>
            <a:prstDash val="solid"/>
            <a:round/>
            <a:headEnd type="none" w="sm" len="sm"/>
            <a:tailEnd type="none" w="sm" len="sm"/>
          </a:ln>
        </p:spPr>
      </p:cxnSp>
      <p:cxnSp>
        <p:nvCxnSpPr>
          <p:cNvPr id="261" name="Google Shape;261;p25"/>
          <p:cNvCxnSpPr>
            <a:stCxn id="255" idx="0"/>
            <a:endCxn id="253" idx="2"/>
          </p:cNvCxnSpPr>
          <p:nvPr/>
        </p:nvCxnSpPr>
        <p:spPr>
          <a:xfrm rot="-5400000">
            <a:off x="2199710" y="1782950"/>
            <a:ext cx="457200" cy="1396200"/>
          </a:xfrm>
          <a:prstGeom prst="bentConnector3">
            <a:avLst>
              <a:gd name="adj1" fmla="val 50000"/>
            </a:avLst>
          </a:prstGeom>
          <a:noFill/>
          <a:ln w="9525" cap="flat" cmpd="sng">
            <a:solidFill>
              <a:srgbClr val="E0D8E0"/>
            </a:solidFill>
            <a:prstDash val="solid"/>
            <a:round/>
            <a:headEnd type="none" w="sm" len="sm"/>
            <a:tailEnd type="none" w="sm" len="sm"/>
          </a:ln>
        </p:spPr>
      </p:cxnSp>
      <p:cxnSp>
        <p:nvCxnSpPr>
          <p:cNvPr id="262" name="Google Shape;262;p25"/>
          <p:cNvCxnSpPr>
            <a:stCxn id="255" idx="2"/>
            <a:endCxn id="257" idx="0"/>
          </p:cNvCxnSpPr>
          <p:nvPr/>
        </p:nvCxnSpPr>
        <p:spPr>
          <a:xfrm rot="-5400000" flipH="1">
            <a:off x="1834910" y="3047450"/>
            <a:ext cx="457200" cy="666600"/>
          </a:xfrm>
          <a:prstGeom prst="bentConnector3">
            <a:avLst>
              <a:gd name="adj1" fmla="val 50000"/>
            </a:avLst>
          </a:prstGeom>
          <a:noFill/>
          <a:ln w="9525" cap="flat" cmpd="sng">
            <a:solidFill>
              <a:srgbClr val="E0D8E0"/>
            </a:solidFill>
            <a:prstDash val="solid"/>
            <a:round/>
            <a:headEnd type="none" w="sm" len="sm"/>
            <a:tailEnd type="none" w="sm" len="sm"/>
          </a:ln>
        </p:spPr>
      </p:cxnSp>
      <p:cxnSp>
        <p:nvCxnSpPr>
          <p:cNvPr id="263" name="Google Shape;263;p25"/>
          <p:cNvCxnSpPr>
            <a:stCxn id="256" idx="0"/>
            <a:endCxn id="255" idx="2"/>
          </p:cNvCxnSpPr>
          <p:nvPr/>
        </p:nvCxnSpPr>
        <p:spPr>
          <a:xfrm rot="-5400000">
            <a:off x="1168350" y="3047450"/>
            <a:ext cx="457200" cy="666600"/>
          </a:xfrm>
          <a:prstGeom prst="bentConnector3">
            <a:avLst>
              <a:gd name="adj1" fmla="val 50000"/>
            </a:avLst>
          </a:prstGeom>
          <a:noFill/>
          <a:ln w="9525" cap="flat" cmpd="sng">
            <a:solidFill>
              <a:srgbClr val="E0D8E0"/>
            </a:solidFill>
            <a:prstDash val="solid"/>
            <a:round/>
            <a:headEnd type="none" w="sm" len="sm"/>
            <a:tailEnd type="none" w="sm" len="sm"/>
          </a:ln>
        </p:spPr>
      </p:cxnSp>
      <p:cxnSp>
        <p:nvCxnSpPr>
          <p:cNvPr id="264" name="Google Shape;264;p25"/>
          <p:cNvCxnSpPr>
            <a:stCxn id="254" idx="2"/>
            <a:endCxn id="259" idx="0"/>
          </p:cNvCxnSpPr>
          <p:nvPr/>
        </p:nvCxnSpPr>
        <p:spPr>
          <a:xfrm rot="-5400000" flipH="1">
            <a:off x="4627018" y="3047450"/>
            <a:ext cx="457200" cy="666600"/>
          </a:xfrm>
          <a:prstGeom prst="bentConnector3">
            <a:avLst>
              <a:gd name="adj1" fmla="val 50000"/>
            </a:avLst>
          </a:prstGeom>
          <a:noFill/>
          <a:ln w="9525" cap="flat" cmpd="sng">
            <a:solidFill>
              <a:srgbClr val="E0D8E0"/>
            </a:solidFill>
            <a:prstDash val="solid"/>
            <a:round/>
            <a:headEnd type="none" w="sm" len="sm"/>
            <a:tailEnd type="none" w="sm" len="sm"/>
          </a:ln>
        </p:spPr>
      </p:cxnSp>
      <p:cxnSp>
        <p:nvCxnSpPr>
          <p:cNvPr id="265" name="Google Shape;265;p25"/>
          <p:cNvCxnSpPr>
            <a:cxnSpLocks/>
            <a:stCxn id="258" idx="0"/>
            <a:endCxn id="254" idx="2"/>
          </p:cNvCxnSpPr>
          <p:nvPr/>
        </p:nvCxnSpPr>
        <p:spPr>
          <a:xfrm rot="-5400000">
            <a:off x="3960463" y="3047450"/>
            <a:ext cx="457200" cy="666600"/>
          </a:xfrm>
          <a:prstGeom prst="bentConnector3">
            <a:avLst>
              <a:gd name="adj1" fmla="val 50000"/>
            </a:avLst>
          </a:prstGeom>
          <a:noFill/>
          <a:ln w="9525" cap="flat" cmpd="sng">
            <a:solidFill>
              <a:srgbClr val="E0D8E0"/>
            </a:solidFill>
            <a:prstDash val="solid"/>
            <a:round/>
            <a:headEnd type="none" w="sm" len="sm"/>
            <a:tailEnd type="none" w="sm" len="sm"/>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6"/>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And tables to compare data</a:t>
            </a:r>
            <a:endParaRPr/>
          </a:p>
        </p:txBody>
      </p:sp>
      <p:graphicFrame>
        <p:nvGraphicFramePr>
          <p:cNvPr id="271" name="Google Shape;271;p26"/>
          <p:cNvGraphicFramePr/>
          <p:nvPr/>
        </p:nvGraphicFramePr>
        <p:xfrm>
          <a:off x="457200" y="1713656"/>
          <a:ext cx="5215200" cy="2810500"/>
        </p:xfrm>
        <a:graphic>
          <a:graphicData uri="http://schemas.openxmlformats.org/drawingml/2006/table">
            <a:tbl>
              <a:tblPr>
                <a:noFill/>
                <a:tableStyleId>{A2B7BD1C-F54C-4534-A909-44603E2DE659}</a:tableStyleId>
              </a:tblPr>
              <a:tblGrid>
                <a:gridCol w="1303800">
                  <a:extLst>
                    <a:ext uri="{9D8B030D-6E8A-4147-A177-3AD203B41FA5}">
                      <a16:colId xmlns:a16="http://schemas.microsoft.com/office/drawing/2014/main" val="20000"/>
                    </a:ext>
                  </a:extLst>
                </a:gridCol>
                <a:gridCol w="1303800">
                  <a:extLst>
                    <a:ext uri="{9D8B030D-6E8A-4147-A177-3AD203B41FA5}">
                      <a16:colId xmlns:a16="http://schemas.microsoft.com/office/drawing/2014/main" val="20001"/>
                    </a:ext>
                  </a:extLst>
                </a:gridCol>
                <a:gridCol w="1303800">
                  <a:extLst>
                    <a:ext uri="{9D8B030D-6E8A-4147-A177-3AD203B41FA5}">
                      <a16:colId xmlns:a16="http://schemas.microsoft.com/office/drawing/2014/main" val="20002"/>
                    </a:ext>
                  </a:extLst>
                </a:gridCol>
                <a:gridCol w="1303800">
                  <a:extLst>
                    <a:ext uri="{9D8B030D-6E8A-4147-A177-3AD203B41FA5}">
                      <a16:colId xmlns:a16="http://schemas.microsoft.com/office/drawing/2014/main" val="20003"/>
                    </a:ext>
                  </a:extLst>
                </a:gridCol>
              </a:tblGrid>
              <a:tr h="702625">
                <a:tc>
                  <a:txBody>
                    <a:bodyPr/>
                    <a:lstStyle/>
                    <a:p>
                      <a:pPr marL="0" lvl="0" indent="0" algn="l" rtl="0">
                        <a:spcBef>
                          <a:spcPts val="0"/>
                        </a:spcBef>
                        <a:spcAft>
                          <a:spcPts val="0"/>
                        </a:spcAft>
                        <a:buNone/>
                      </a:pPr>
                      <a:endParaRPr>
                        <a:solidFill>
                          <a:schemeClr val="dk1"/>
                        </a:solidFill>
                        <a:latin typeface="Kulim Park Light"/>
                        <a:ea typeface="Kulim Park Light"/>
                        <a:cs typeface="Kulim Park Light"/>
                        <a:sym typeface="Kulim Park Light"/>
                      </a:endParaRPr>
                    </a:p>
                  </a:txBody>
                  <a:tcPr marL="91425" marR="91425" marT="68575" marB="68575" anchor="ctr">
                    <a:lnL w="9525" cap="flat" cmpd="sng">
                      <a:solidFill>
                        <a:srgbClr val="E0D8E0"/>
                      </a:solidFill>
                      <a:prstDash val="solid"/>
                      <a:round/>
                      <a:headEnd type="none" w="sm" len="sm"/>
                      <a:tailEnd type="none" w="sm" len="sm"/>
                    </a:lnL>
                    <a:lnR w="9525" cap="flat" cmpd="sng">
                      <a:solidFill>
                        <a:srgbClr val="E0D8E0"/>
                      </a:solidFill>
                      <a:prstDash val="solid"/>
                      <a:round/>
                      <a:headEnd type="none" w="sm" len="sm"/>
                      <a:tailEnd type="none" w="sm" len="sm"/>
                    </a:lnR>
                    <a:lnT w="9525" cap="flat" cmpd="sng">
                      <a:solidFill>
                        <a:srgbClr val="E0D8E0"/>
                      </a:solidFill>
                      <a:prstDash val="solid"/>
                      <a:round/>
                      <a:headEnd type="none" w="sm" len="sm"/>
                      <a:tailEnd type="none" w="sm" len="sm"/>
                    </a:lnT>
                    <a:lnB w="9525" cap="flat" cmpd="sng">
                      <a:solidFill>
                        <a:srgbClr val="E0D8E0"/>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Kulim Park Light"/>
                          <a:ea typeface="Kulim Park Light"/>
                          <a:cs typeface="Kulim Park Light"/>
                          <a:sym typeface="Kulim Park Light"/>
                        </a:rPr>
                        <a:t>A</a:t>
                      </a:r>
                      <a:endParaRPr sz="1100">
                        <a:solidFill>
                          <a:schemeClr val="dk1"/>
                        </a:solidFill>
                        <a:latin typeface="Kulim Park Light"/>
                        <a:ea typeface="Kulim Park Light"/>
                        <a:cs typeface="Kulim Park Light"/>
                        <a:sym typeface="Kulim Park Light"/>
                      </a:endParaRPr>
                    </a:p>
                  </a:txBody>
                  <a:tcPr marL="91425" marR="91425" marT="68575" marB="68575" anchor="ctr">
                    <a:lnL w="9525" cap="flat" cmpd="sng">
                      <a:solidFill>
                        <a:srgbClr val="E0D8E0"/>
                      </a:solidFill>
                      <a:prstDash val="solid"/>
                      <a:round/>
                      <a:headEnd type="none" w="sm" len="sm"/>
                      <a:tailEnd type="none" w="sm" len="sm"/>
                    </a:lnL>
                    <a:lnR w="9525" cap="flat" cmpd="sng">
                      <a:solidFill>
                        <a:srgbClr val="E0D8E0"/>
                      </a:solidFill>
                      <a:prstDash val="solid"/>
                      <a:round/>
                      <a:headEnd type="none" w="sm" len="sm"/>
                      <a:tailEnd type="none" w="sm" len="sm"/>
                    </a:lnR>
                    <a:lnT w="9525" cap="flat" cmpd="sng">
                      <a:solidFill>
                        <a:srgbClr val="E0D8E0"/>
                      </a:solidFill>
                      <a:prstDash val="solid"/>
                      <a:round/>
                      <a:headEnd type="none" w="sm" len="sm"/>
                      <a:tailEnd type="none" w="sm" len="sm"/>
                    </a:lnT>
                    <a:lnB w="9525" cap="flat" cmpd="sng">
                      <a:solidFill>
                        <a:srgbClr val="E0D8E0"/>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Kulim Park Light"/>
                          <a:ea typeface="Kulim Park Light"/>
                          <a:cs typeface="Kulim Park Light"/>
                          <a:sym typeface="Kulim Park Light"/>
                        </a:rPr>
                        <a:t>B</a:t>
                      </a:r>
                      <a:endParaRPr sz="1100">
                        <a:solidFill>
                          <a:schemeClr val="dk1"/>
                        </a:solidFill>
                        <a:latin typeface="Kulim Park Light"/>
                        <a:ea typeface="Kulim Park Light"/>
                        <a:cs typeface="Kulim Park Light"/>
                        <a:sym typeface="Kulim Park Light"/>
                      </a:endParaRPr>
                    </a:p>
                  </a:txBody>
                  <a:tcPr marL="91425" marR="91425" marT="68575" marB="68575" anchor="ctr">
                    <a:lnL w="9525" cap="flat" cmpd="sng">
                      <a:solidFill>
                        <a:srgbClr val="E0D8E0"/>
                      </a:solidFill>
                      <a:prstDash val="solid"/>
                      <a:round/>
                      <a:headEnd type="none" w="sm" len="sm"/>
                      <a:tailEnd type="none" w="sm" len="sm"/>
                    </a:lnL>
                    <a:lnR w="9525" cap="flat" cmpd="sng">
                      <a:solidFill>
                        <a:srgbClr val="E0D8E0"/>
                      </a:solidFill>
                      <a:prstDash val="solid"/>
                      <a:round/>
                      <a:headEnd type="none" w="sm" len="sm"/>
                      <a:tailEnd type="none" w="sm" len="sm"/>
                    </a:lnR>
                    <a:lnT w="9525" cap="flat" cmpd="sng">
                      <a:solidFill>
                        <a:srgbClr val="E0D8E0"/>
                      </a:solidFill>
                      <a:prstDash val="solid"/>
                      <a:round/>
                      <a:headEnd type="none" w="sm" len="sm"/>
                      <a:tailEnd type="none" w="sm" len="sm"/>
                    </a:lnT>
                    <a:lnB w="9525" cap="flat" cmpd="sng">
                      <a:solidFill>
                        <a:srgbClr val="E0D8E0"/>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Kulim Park Light"/>
                          <a:ea typeface="Kulim Park Light"/>
                          <a:cs typeface="Kulim Park Light"/>
                          <a:sym typeface="Kulim Park Light"/>
                        </a:rPr>
                        <a:t>C</a:t>
                      </a:r>
                      <a:endParaRPr sz="1100">
                        <a:solidFill>
                          <a:schemeClr val="dk1"/>
                        </a:solidFill>
                        <a:latin typeface="Kulim Park Light"/>
                        <a:ea typeface="Kulim Park Light"/>
                        <a:cs typeface="Kulim Park Light"/>
                        <a:sym typeface="Kulim Park Light"/>
                      </a:endParaRPr>
                    </a:p>
                  </a:txBody>
                  <a:tcPr marL="91425" marR="91425" marT="68575" marB="68575" anchor="ctr">
                    <a:lnL w="9525" cap="flat" cmpd="sng">
                      <a:solidFill>
                        <a:srgbClr val="E0D8E0"/>
                      </a:solidFill>
                      <a:prstDash val="solid"/>
                      <a:round/>
                      <a:headEnd type="none" w="sm" len="sm"/>
                      <a:tailEnd type="none" w="sm" len="sm"/>
                    </a:lnL>
                    <a:lnR w="9525" cap="flat" cmpd="sng">
                      <a:solidFill>
                        <a:srgbClr val="E0D8E0"/>
                      </a:solidFill>
                      <a:prstDash val="solid"/>
                      <a:round/>
                      <a:headEnd type="none" w="sm" len="sm"/>
                      <a:tailEnd type="none" w="sm" len="sm"/>
                    </a:lnR>
                    <a:lnT w="9525" cap="flat" cmpd="sng">
                      <a:solidFill>
                        <a:srgbClr val="E0D8E0"/>
                      </a:solidFill>
                      <a:prstDash val="solid"/>
                      <a:round/>
                      <a:headEnd type="none" w="sm" len="sm"/>
                      <a:tailEnd type="none" w="sm" len="sm"/>
                    </a:lnT>
                    <a:lnB w="9525" cap="flat" cmpd="sng">
                      <a:solidFill>
                        <a:srgbClr val="E0D8E0"/>
                      </a:solidFill>
                      <a:prstDash val="solid"/>
                      <a:round/>
                      <a:headEnd type="none" w="sm" len="sm"/>
                      <a:tailEnd type="none" w="sm" len="sm"/>
                    </a:lnB>
                  </a:tcPr>
                </a:tc>
                <a:extLst>
                  <a:ext uri="{0D108BD9-81ED-4DB2-BD59-A6C34878D82A}">
                    <a16:rowId xmlns:a16="http://schemas.microsoft.com/office/drawing/2014/main" val="10000"/>
                  </a:ext>
                </a:extLst>
              </a:tr>
              <a:tr h="702625">
                <a:tc>
                  <a:txBody>
                    <a:bodyPr/>
                    <a:lstStyle/>
                    <a:p>
                      <a:pPr marL="0" lvl="0" indent="0" algn="r" rtl="0">
                        <a:spcBef>
                          <a:spcPts val="0"/>
                        </a:spcBef>
                        <a:spcAft>
                          <a:spcPts val="0"/>
                        </a:spcAft>
                        <a:buNone/>
                      </a:pPr>
                      <a:r>
                        <a:rPr lang="en" sz="1100">
                          <a:solidFill>
                            <a:schemeClr val="dk1"/>
                          </a:solidFill>
                          <a:latin typeface="Kulim Park Light"/>
                          <a:ea typeface="Kulim Park Light"/>
                          <a:cs typeface="Kulim Park Light"/>
                          <a:sym typeface="Kulim Park Light"/>
                        </a:rPr>
                        <a:t>Yellow</a:t>
                      </a:r>
                      <a:endParaRPr sz="1100">
                        <a:solidFill>
                          <a:schemeClr val="dk1"/>
                        </a:solidFill>
                        <a:latin typeface="Kulim Park Light"/>
                        <a:ea typeface="Kulim Park Light"/>
                        <a:cs typeface="Kulim Park Light"/>
                        <a:sym typeface="Kulim Park Light"/>
                      </a:endParaRPr>
                    </a:p>
                  </a:txBody>
                  <a:tcPr marL="91425" marR="91425" marT="68575" marB="68575" anchor="ctr">
                    <a:lnL w="9525" cap="flat" cmpd="sng">
                      <a:solidFill>
                        <a:srgbClr val="E0D8E0"/>
                      </a:solidFill>
                      <a:prstDash val="solid"/>
                      <a:round/>
                      <a:headEnd type="none" w="sm" len="sm"/>
                      <a:tailEnd type="none" w="sm" len="sm"/>
                    </a:lnL>
                    <a:lnR w="9525" cap="flat" cmpd="sng">
                      <a:solidFill>
                        <a:srgbClr val="E0D8E0"/>
                      </a:solidFill>
                      <a:prstDash val="solid"/>
                      <a:round/>
                      <a:headEnd type="none" w="sm" len="sm"/>
                      <a:tailEnd type="none" w="sm" len="sm"/>
                    </a:lnR>
                    <a:lnT w="9525" cap="flat" cmpd="sng">
                      <a:solidFill>
                        <a:srgbClr val="E0D8E0"/>
                      </a:solidFill>
                      <a:prstDash val="solid"/>
                      <a:round/>
                      <a:headEnd type="none" w="sm" len="sm"/>
                      <a:tailEnd type="none" w="sm" len="sm"/>
                    </a:lnT>
                    <a:lnB w="9525" cap="flat" cmpd="sng">
                      <a:solidFill>
                        <a:srgbClr val="E0D8E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dk1"/>
                          </a:solidFill>
                          <a:latin typeface="Kulim Park"/>
                          <a:ea typeface="Kulim Park"/>
                          <a:cs typeface="Kulim Park"/>
                          <a:sym typeface="Kulim Park"/>
                        </a:rPr>
                        <a:t>10</a:t>
                      </a:r>
                      <a:endParaRPr b="1">
                        <a:solidFill>
                          <a:schemeClr val="dk1"/>
                        </a:solidFill>
                        <a:latin typeface="Kulim Park"/>
                        <a:ea typeface="Kulim Park"/>
                        <a:cs typeface="Kulim Park"/>
                        <a:sym typeface="Kulim Park"/>
                      </a:endParaRPr>
                    </a:p>
                  </a:txBody>
                  <a:tcPr marL="91425" marR="91425" marT="68575" marB="68575" anchor="ctr">
                    <a:lnL w="9525" cap="flat" cmpd="sng">
                      <a:solidFill>
                        <a:srgbClr val="E0D8E0"/>
                      </a:solidFill>
                      <a:prstDash val="solid"/>
                      <a:round/>
                      <a:headEnd type="none" w="sm" len="sm"/>
                      <a:tailEnd type="none" w="sm" len="sm"/>
                    </a:lnL>
                    <a:lnR w="9525" cap="flat" cmpd="sng">
                      <a:solidFill>
                        <a:srgbClr val="E0D8E0"/>
                      </a:solidFill>
                      <a:prstDash val="solid"/>
                      <a:round/>
                      <a:headEnd type="none" w="sm" len="sm"/>
                      <a:tailEnd type="none" w="sm" len="sm"/>
                    </a:lnR>
                    <a:lnT w="9525" cap="flat" cmpd="sng">
                      <a:solidFill>
                        <a:srgbClr val="E0D8E0"/>
                      </a:solidFill>
                      <a:prstDash val="solid"/>
                      <a:round/>
                      <a:headEnd type="none" w="sm" len="sm"/>
                      <a:tailEnd type="none" w="sm" len="sm"/>
                    </a:lnT>
                    <a:lnB w="9525" cap="flat" cmpd="sng">
                      <a:solidFill>
                        <a:srgbClr val="E0D8E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dk1"/>
                          </a:solidFill>
                          <a:latin typeface="Kulim Park"/>
                          <a:ea typeface="Kulim Park"/>
                          <a:cs typeface="Kulim Park"/>
                          <a:sym typeface="Kulim Park"/>
                        </a:rPr>
                        <a:t>20</a:t>
                      </a:r>
                      <a:endParaRPr b="1">
                        <a:solidFill>
                          <a:schemeClr val="dk1"/>
                        </a:solidFill>
                        <a:latin typeface="Kulim Park"/>
                        <a:ea typeface="Kulim Park"/>
                        <a:cs typeface="Kulim Park"/>
                        <a:sym typeface="Kulim Park"/>
                      </a:endParaRPr>
                    </a:p>
                  </a:txBody>
                  <a:tcPr marL="91425" marR="91425" marT="68575" marB="68575" anchor="ctr">
                    <a:lnL w="9525" cap="flat" cmpd="sng">
                      <a:solidFill>
                        <a:srgbClr val="E0D8E0"/>
                      </a:solidFill>
                      <a:prstDash val="solid"/>
                      <a:round/>
                      <a:headEnd type="none" w="sm" len="sm"/>
                      <a:tailEnd type="none" w="sm" len="sm"/>
                    </a:lnL>
                    <a:lnR w="9525" cap="flat" cmpd="sng">
                      <a:solidFill>
                        <a:srgbClr val="E0D8E0"/>
                      </a:solidFill>
                      <a:prstDash val="solid"/>
                      <a:round/>
                      <a:headEnd type="none" w="sm" len="sm"/>
                      <a:tailEnd type="none" w="sm" len="sm"/>
                    </a:lnR>
                    <a:lnT w="9525" cap="flat" cmpd="sng">
                      <a:solidFill>
                        <a:srgbClr val="E0D8E0"/>
                      </a:solidFill>
                      <a:prstDash val="solid"/>
                      <a:round/>
                      <a:headEnd type="none" w="sm" len="sm"/>
                      <a:tailEnd type="none" w="sm" len="sm"/>
                    </a:lnT>
                    <a:lnB w="9525" cap="flat" cmpd="sng">
                      <a:solidFill>
                        <a:srgbClr val="E0D8E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dk1"/>
                          </a:solidFill>
                          <a:latin typeface="Kulim Park"/>
                          <a:ea typeface="Kulim Park"/>
                          <a:cs typeface="Kulim Park"/>
                          <a:sym typeface="Kulim Park"/>
                        </a:rPr>
                        <a:t>7</a:t>
                      </a:r>
                      <a:endParaRPr b="1">
                        <a:solidFill>
                          <a:schemeClr val="dk1"/>
                        </a:solidFill>
                        <a:latin typeface="Kulim Park"/>
                        <a:ea typeface="Kulim Park"/>
                        <a:cs typeface="Kulim Park"/>
                        <a:sym typeface="Kulim Park"/>
                      </a:endParaRPr>
                    </a:p>
                  </a:txBody>
                  <a:tcPr marL="91425" marR="91425" marT="68575" marB="68575" anchor="ctr">
                    <a:lnL w="9525" cap="flat" cmpd="sng">
                      <a:solidFill>
                        <a:srgbClr val="E0D8E0"/>
                      </a:solidFill>
                      <a:prstDash val="solid"/>
                      <a:round/>
                      <a:headEnd type="none" w="sm" len="sm"/>
                      <a:tailEnd type="none" w="sm" len="sm"/>
                    </a:lnL>
                    <a:lnR w="9525" cap="flat" cmpd="sng">
                      <a:solidFill>
                        <a:srgbClr val="E0D8E0"/>
                      </a:solidFill>
                      <a:prstDash val="solid"/>
                      <a:round/>
                      <a:headEnd type="none" w="sm" len="sm"/>
                      <a:tailEnd type="none" w="sm" len="sm"/>
                    </a:lnR>
                    <a:lnT w="9525" cap="flat" cmpd="sng">
                      <a:solidFill>
                        <a:srgbClr val="E0D8E0"/>
                      </a:solidFill>
                      <a:prstDash val="solid"/>
                      <a:round/>
                      <a:headEnd type="none" w="sm" len="sm"/>
                      <a:tailEnd type="none" w="sm" len="sm"/>
                    </a:lnT>
                    <a:lnB w="9525" cap="flat" cmpd="sng">
                      <a:solidFill>
                        <a:srgbClr val="E0D8E0"/>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702625">
                <a:tc>
                  <a:txBody>
                    <a:bodyPr/>
                    <a:lstStyle/>
                    <a:p>
                      <a:pPr marL="0" lvl="0" indent="0" algn="r" rtl="0">
                        <a:spcBef>
                          <a:spcPts val="0"/>
                        </a:spcBef>
                        <a:spcAft>
                          <a:spcPts val="0"/>
                        </a:spcAft>
                        <a:buNone/>
                      </a:pPr>
                      <a:r>
                        <a:rPr lang="en" sz="1100">
                          <a:solidFill>
                            <a:schemeClr val="dk1"/>
                          </a:solidFill>
                          <a:latin typeface="Kulim Park Light"/>
                          <a:ea typeface="Kulim Park Light"/>
                          <a:cs typeface="Kulim Park Light"/>
                          <a:sym typeface="Kulim Park Light"/>
                        </a:rPr>
                        <a:t>Blue</a:t>
                      </a:r>
                      <a:endParaRPr sz="1100">
                        <a:solidFill>
                          <a:schemeClr val="dk1"/>
                        </a:solidFill>
                        <a:latin typeface="Kulim Park Light"/>
                        <a:ea typeface="Kulim Park Light"/>
                        <a:cs typeface="Kulim Park Light"/>
                        <a:sym typeface="Kulim Park Light"/>
                      </a:endParaRPr>
                    </a:p>
                  </a:txBody>
                  <a:tcPr marL="91425" marR="91425" marT="68575" marB="68575" anchor="ctr">
                    <a:lnL w="9525" cap="flat" cmpd="sng">
                      <a:solidFill>
                        <a:srgbClr val="E0D8E0"/>
                      </a:solidFill>
                      <a:prstDash val="solid"/>
                      <a:round/>
                      <a:headEnd type="none" w="sm" len="sm"/>
                      <a:tailEnd type="none" w="sm" len="sm"/>
                    </a:lnL>
                    <a:lnR w="9525" cap="flat" cmpd="sng">
                      <a:solidFill>
                        <a:srgbClr val="E0D8E0"/>
                      </a:solidFill>
                      <a:prstDash val="solid"/>
                      <a:round/>
                      <a:headEnd type="none" w="sm" len="sm"/>
                      <a:tailEnd type="none" w="sm" len="sm"/>
                    </a:lnR>
                    <a:lnT w="9525" cap="flat" cmpd="sng">
                      <a:solidFill>
                        <a:srgbClr val="E0D8E0"/>
                      </a:solidFill>
                      <a:prstDash val="solid"/>
                      <a:round/>
                      <a:headEnd type="none" w="sm" len="sm"/>
                      <a:tailEnd type="none" w="sm" len="sm"/>
                    </a:lnT>
                    <a:lnB w="9525" cap="flat" cmpd="sng">
                      <a:solidFill>
                        <a:srgbClr val="E0D8E0"/>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Kulim Park"/>
                          <a:ea typeface="Kulim Park"/>
                          <a:cs typeface="Kulim Park"/>
                          <a:sym typeface="Kulim Park"/>
                        </a:rPr>
                        <a:t>30</a:t>
                      </a:r>
                      <a:endParaRPr b="1">
                        <a:solidFill>
                          <a:schemeClr val="dk1"/>
                        </a:solidFill>
                        <a:latin typeface="Kulim Park"/>
                        <a:ea typeface="Kulim Park"/>
                        <a:cs typeface="Kulim Park"/>
                        <a:sym typeface="Kulim Park"/>
                      </a:endParaRPr>
                    </a:p>
                  </a:txBody>
                  <a:tcPr marL="91425" marR="91425" marT="68575" marB="68575" anchor="ctr">
                    <a:lnL w="9525" cap="flat" cmpd="sng">
                      <a:solidFill>
                        <a:srgbClr val="E0D8E0"/>
                      </a:solidFill>
                      <a:prstDash val="solid"/>
                      <a:round/>
                      <a:headEnd type="none" w="sm" len="sm"/>
                      <a:tailEnd type="none" w="sm" len="sm"/>
                    </a:lnL>
                    <a:lnR w="9525" cap="flat" cmpd="sng">
                      <a:solidFill>
                        <a:srgbClr val="E0D8E0"/>
                      </a:solidFill>
                      <a:prstDash val="solid"/>
                      <a:round/>
                      <a:headEnd type="none" w="sm" len="sm"/>
                      <a:tailEnd type="none" w="sm" len="sm"/>
                    </a:lnR>
                    <a:lnT w="9525" cap="flat" cmpd="sng">
                      <a:solidFill>
                        <a:srgbClr val="E0D8E0"/>
                      </a:solidFill>
                      <a:prstDash val="solid"/>
                      <a:round/>
                      <a:headEnd type="none" w="sm" len="sm"/>
                      <a:tailEnd type="none" w="sm" len="sm"/>
                    </a:lnT>
                    <a:lnB w="9525" cap="flat" cmpd="sng">
                      <a:solidFill>
                        <a:srgbClr val="E0D8E0"/>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Kulim Park"/>
                          <a:ea typeface="Kulim Park"/>
                          <a:cs typeface="Kulim Park"/>
                          <a:sym typeface="Kulim Park"/>
                        </a:rPr>
                        <a:t>15</a:t>
                      </a:r>
                      <a:endParaRPr b="1">
                        <a:solidFill>
                          <a:schemeClr val="dk1"/>
                        </a:solidFill>
                        <a:latin typeface="Kulim Park"/>
                        <a:ea typeface="Kulim Park"/>
                        <a:cs typeface="Kulim Park"/>
                        <a:sym typeface="Kulim Park"/>
                      </a:endParaRPr>
                    </a:p>
                  </a:txBody>
                  <a:tcPr marL="91425" marR="91425" marT="68575" marB="68575" anchor="ctr">
                    <a:lnL w="9525" cap="flat" cmpd="sng">
                      <a:solidFill>
                        <a:srgbClr val="E0D8E0"/>
                      </a:solidFill>
                      <a:prstDash val="solid"/>
                      <a:round/>
                      <a:headEnd type="none" w="sm" len="sm"/>
                      <a:tailEnd type="none" w="sm" len="sm"/>
                    </a:lnL>
                    <a:lnR w="9525" cap="flat" cmpd="sng">
                      <a:solidFill>
                        <a:srgbClr val="E0D8E0"/>
                      </a:solidFill>
                      <a:prstDash val="solid"/>
                      <a:round/>
                      <a:headEnd type="none" w="sm" len="sm"/>
                      <a:tailEnd type="none" w="sm" len="sm"/>
                    </a:lnR>
                    <a:lnT w="9525" cap="flat" cmpd="sng">
                      <a:solidFill>
                        <a:srgbClr val="E0D8E0"/>
                      </a:solidFill>
                      <a:prstDash val="solid"/>
                      <a:round/>
                      <a:headEnd type="none" w="sm" len="sm"/>
                      <a:tailEnd type="none" w="sm" len="sm"/>
                    </a:lnT>
                    <a:lnB w="9525" cap="flat" cmpd="sng">
                      <a:solidFill>
                        <a:srgbClr val="E0D8E0"/>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Kulim Park"/>
                          <a:ea typeface="Kulim Park"/>
                          <a:cs typeface="Kulim Park"/>
                          <a:sym typeface="Kulim Park"/>
                        </a:rPr>
                        <a:t>10</a:t>
                      </a:r>
                      <a:endParaRPr b="1">
                        <a:solidFill>
                          <a:schemeClr val="dk1"/>
                        </a:solidFill>
                        <a:latin typeface="Kulim Park"/>
                        <a:ea typeface="Kulim Park"/>
                        <a:cs typeface="Kulim Park"/>
                        <a:sym typeface="Kulim Park"/>
                      </a:endParaRPr>
                    </a:p>
                  </a:txBody>
                  <a:tcPr marL="91425" marR="91425" marT="68575" marB="68575" anchor="ctr">
                    <a:lnL w="9525" cap="flat" cmpd="sng">
                      <a:solidFill>
                        <a:srgbClr val="E0D8E0"/>
                      </a:solidFill>
                      <a:prstDash val="solid"/>
                      <a:round/>
                      <a:headEnd type="none" w="sm" len="sm"/>
                      <a:tailEnd type="none" w="sm" len="sm"/>
                    </a:lnL>
                    <a:lnR w="9525" cap="flat" cmpd="sng">
                      <a:solidFill>
                        <a:srgbClr val="E0D8E0"/>
                      </a:solidFill>
                      <a:prstDash val="solid"/>
                      <a:round/>
                      <a:headEnd type="none" w="sm" len="sm"/>
                      <a:tailEnd type="none" w="sm" len="sm"/>
                    </a:lnR>
                    <a:lnT w="9525" cap="flat" cmpd="sng">
                      <a:solidFill>
                        <a:srgbClr val="E0D8E0"/>
                      </a:solidFill>
                      <a:prstDash val="solid"/>
                      <a:round/>
                      <a:headEnd type="none" w="sm" len="sm"/>
                      <a:tailEnd type="none" w="sm" len="sm"/>
                    </a:lnT>
                    <a:lnB w="9525" cap="flat" cmpd="sng">
                      <a:solidFill>
                        <a:srgbClr val="E0D8E0"/>
                      </a:solidFill>
                      <a:prstDash val="solid"/>
                      <a:round/>
                      <a:headEnd type="none" w="sm" len="sm"/>
                      <a:tailEnd type="none" w="sm" len="sm"/>
                    </a:lnB>
                  </a:tcPr>
                </a:tc>
                <a:extLst>
                  <a:ext uri="{0D108BD9-81ED-4DB2-BD59-A6C34878D82A}">
                    <a16:rowId xmlns:a16="http://schemas.microsoft.com/office/drawing/2014/main" val="10002"/>
                  </a:ext>
                </a:extLst>
              </a:tr>
              <a:tr h="702625">
                <a:tc>
                  <a:txBody>
                    <a:bodyPr/>
                    <a:lstStyle/>
                    <a:p>
                      <a:pPr marL="0" lvl="0" indent="0" algn="r" rtl="0">
                        <a:spcBef>
                          <a:spcPts val="0"/>
                        </a:spcBef>
                        <a:spcAft>
                          <a:spcPts val="0"/>
                        </a:spcAft>
                        <a:buNone/>
                      </a:pPr>
                      <a:r>
                        <a:rPr lang="en" sz="1100">
                          <a:solidFill>
                            <a:schemeClr val="dk1"/>
                          </a:solidFill>
                          <a:latin typeface="Kulim Park Light"/>
                          <a:ea typeface="Kulim Park Light"/>
                          <a:cs typeface="Kulim Park Light"/>
                          <a:sym typeface="Kulim Park Light"/>
                        </a:rPr>
                        <a:t>Orange</a:t>
                      </a:r>
                      <a:endParaRPr sz="1100">
                        <a:solidFill>
                          <a:schemeClr val="dk1"/>
                        </a:solidFill>
                        <a:latin typeface="Kulim Park Light"/>
                        <a:ea typeface="Kulim Park Light"/>
                        <a:cs typeface="Kulim Park Light"/>
                        <a:sym typeface="Kulim Park Light"/>
                      </a:endParaRPr>
                    </a:p>
                  </a:txBody>
                  <a:tcPr marL="91425" marR="91425" marT="68575" marB="68575" anchor="ctr">
                    <a:lnL w="9525" cap="flat" cmpd="sng">
                      <a:solidFill>
                        <a:srgbClr val="E0D8E0"/>
                      </a:solidFill>
                      <a:prstDash val="solid"/>
                      <a:round/>
                      <a:headEnd type="none" w="sm" len="sm"/>
                      <a:tailEnd type="none" w="sm" len="sm"/>
                    </a:lnL>
                    <a:lnR w="9525" cap="flat" cmpd="sng">
                      <a:solidFill>
                        <a:srgbClr val="E0D8E0"/>
                      </a:solidFill>
                      <a:prstDash val="solid"/>
                      <a:round/>
                      <a:headEnd type="none" w="sm" len="sm"/>
                      <a:tailEnd type="none" w="sm" len="sm"/>
                    </a:lnR>
                    <a:lnT w="9525" cap="flat" cmpd="sng">
                      <a:solidFill>
                        <a:srgbClr val="E0D8E0"/>
                      </a:solidFill>
                      <a:prstDash val="solid"/>
                      <a:round/>
                      <a:headEnd type="none" w="sm" len="sm"/>
                      <a:tailEnd type="none" w="sm" len="sm"/>
                    </a:lnT>
                    <a:lnB w="9525" cap="flat" cmpd="sng">
                      <a:solidFill>
                        <a:srgbClr val="E0D8E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dk1"/>
                          </a:solidFill>
                          <a:latin typeface="Kulim Park"/>
                          <a:ea typeface="Kulim Park"/>
                          <a:cs typeface="Kulim Park"/>
                          <a:sym typeface="Kulim Park"/>
                        </a:rPr>
                        <a:t>5</a:t>
                      </a:r>
                      <a:endParaRPr b="1">
                        <a:solidFill>
                          <a:schemeClr val="dk1"/>
                        </a:solidFill>
                        <a:latin typeface="Kulim Park"/>
                        <a:ea typeface="Kulim Park"/>
                        <a:cs typeface="Kulim Park"/>
                        <a:sym typeface="Kulim Park"/>
                      </a:endParaRPr>
                    </a:p>
                  </a:txBody>
                  <a:tcPr marL="91425" marR="91425" marT="68575" marB="68575" anchor="ctr">
                    <a:lnL w="9525" cap="flat" cmpd="sng">
                      <a:solidFill>
                        <a:srgbClr val="E0D8E0"/>
                      </a:solidFill>
                      <a:prstDash val="solid"/>
                      <a:round/>
                      <a:headEnd type="none" w="sm" len="sm"/>
                      <a:tailEnd type="none" w="sm" len="sm"/>
                    </a:lnL>
                    <a:lnR w="9525" cap="flat" cmpd="sng">
                      <a:solidFill>
                        <a:srgbClr val="E0D8E0"/>
                      </a:solidFill>
                      <a:prstDash val="solid"/>
                      <a:round/>
                      <a:headEnd type="none" w="sm" len="sm"/>
                      <a:tailEnd type="none" w="sm" len="sm"/>
                    </a:lnR>
                    <a:lnT w="9525" cap="flat" cmpd="sng">
                      <a:solidFill>
                        <a:srgbClr val="E0D8E0"/>
                      </a:solidFill>
                      <a:prstDash val="solid"/>
                      <a:round/>
                      <a:headEnd type="none" w="sm" len="sm"/>
                      <a:tailEnd type="none" w="sm" len="sm"/>
                    </a:lnT>
                    <a:lnB w="9525" cap="flat" cmpd="sng">
                      <a:solidFill>
                        <a:srgbClr val="E0D8E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dk1"/>
                          </a:solidFill>
                          <a:latin typeface="Kulim Park"/>
                          <a:ea typeface="Kulim Park"/>
                          <a:cs typeface="Kulim Park"/>
                          <a:sym typeface="Kulim Park"/>
                        </a:rPr>
                        <a:t>24</a:t>
                      </a:r>
                      <a:endParaRPr b="1">
                        <a:solidFill>
                          <a:schemeClr val="dk1"/>
                        </a:solidFill>
                        <a:latin typeface="Kulim Park"/>
                        <a:ea typeface="Kulim Park"/>
                        <a:cs typeface="Kulim Park"/>
                        <a:sym typeface="Kulim Park"/>
                      </a:endParaRPr>
                    </a:p>
                  </a:txBody>
                  <a:tcPr marL="91425" marR="91425" marT="68575" marB="68575" anchor="ctr">
                    <a:lnL w="9525" cap="flat" cmpd="sng">
                      <a:solidFill>
                        <a:srgbClr val="E0D8E0"/>
                      </a:solidFill>
                      <a:prstDash val="solid"/>
                      <a:round/>
                      <a:headEnd type="none" w="sm" len="sm"/>
                      <a:tailEnd type="none" w="sm" len="sm"/>
                    </a:lnL>
                    <a:lnR w="9525" cap="flat" cmpd="sng">
                      <a:solidFill>
                        <a:srgbClr val="E0D8E0"/>
                      </a:solidFill>
                      <a:prstDash val="solid"/>
                      <a:round/>
                      <a:headEnd type="none" w="sm" len="sm"/>
                      <a:tailEnd type="none" w="sm" len="sm"/>
                    </a:lnR>
                    <a:lnT w="9525" cap="flat" cmpd="sng">
                      <a:solidFill>
                        <a:srgbClr val="E0D8E0"/>
                      </a:solidFill>
                      <a:prstDash val="solid"/>
                      <a:round/>
                      <a:headEnd type="none" w="sm" len="sm"/>
                      <a:tailEnd type="none" w="sm" len="sm"/>
                    </a:lnT>
                    <a:lnB w="9525" cap="flat" cmpd="sng">
                      <a:solidFill>
                        <a:srgbClr val="E0D8E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dk1"/>
                          </a:solidFill>
                          <a:latin typeface="Kulim Park"/>
                          <a:ea typeface="Kulim Park"/>
                          <a:cs typeface="Kulim Park"/>
                          <a:sym typeface="Kulim Park"/>
                        </a:rPr>
                        <a:t>16</a:t>
                      </a:r>
                      <a:endParaRPr b="1">
                        <a:solidFill>
                          <a:schemeClr val="dk1"/>
                        </a:solidFill>
                        <a:latin typeface="Kulim Park"/>
                        <a:ea typeface="Kulim Park"/>
                        <a:cs typeface="Kulim Park"/>
                        <a:sym typeface="Kulim Park"/>
                      </a:endParaRPr>
                    </a:p>
                  </a:txBody>
                  <a:tcPr marL="91425" marR="91425" marT="68575" marB="68575" anchor="ctr">
                    <a:lnL w="9525" cap="flat" cmpd="sng">
                      <a:solidFill>
                        <a:srgbClr val="E0D8E0"/>
                      </a:solidFill>
                      <a:prstDash val="solid"/>
                      <a:round/>
                      <a:headEnd type="none" w="sm" len="sm"/>
                      <a:tailEnd type="none" w="sm" len="sm"/>
                    </a:lnL>
                    <a:lnR w="9525" cap="flat" cmpd="sng">
                      <a:solidFill>
                        <a:srgbClr val="E0D8E0"/>
                      </a:solidFill>
                      <a:prstDash val="solid"/>
                      <a:round/>
                      <a:headEnd type="none" w="sm" len="sm"/>
                      <a:tailEnd type="none" w="sm" len="sm"/>
                    </a:lnR>
                    <a:lnT w="9525" cap="flat" cmpd="sng">
                      <a:solidFill>
                        <a:srgbClr val="E0D8E0"/>
                      </a:solidFill>
                      <a:prstDash val="solid"/>
                      <a:round/>
                      <a:headEnd type="none" w="sm" len="sm"/>
                      <a:tailEnd type="none" w="sm" len="sm"/>
                    </a:lnT>
                    <a:lnB w="9525" cap="flat" cmpd="sng">
                      <a:solidFill>
                        <a:srgbClr val="E0D8E0"/>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272" name="Google Shape;272;p2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7"/>
          <p:cNvSpPr/>
          <p:nvPr/>
        </p:nvSpPr>
        <p:spPr>
          <a:xfrm>
            <a:off x="514725" y="7901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txBox="1">
            <a:spLocks noGrp="1"/>
          </p:cNvSpPr>
          <p:nvPr>
            <p:ph type="title" idx="4294967295"/>
          </p:nvPr>
        </p:nvSpPr>
        <p:spPr>
          <a:xfrm>
            <a:off x="1992988" y="260525"/>
            <a:ext cx="5215200" cy="3480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solidFill>
                  <a:schemeClr val="lt1"/>
                </a:solidFill>
              </a:rPr>
              <a:t>Maps</a:t>
            </a:r>
            <a:endParaRPr>
              <a:solidFill>
                <a:schemeClr val="lt1"/>
              </a:solidFill>
            </a:endParaRPr>
          </a:p>
        </p:txBody>
      </p:sp>
      <p:sp>
        <p:nvSpPr>
          <p:cNvPr id="279" name="Google Shape;279;p27"/>
          <p:cNvSpPr/>
          <p:nvPr/>
        </p:nvSpPr>
        <p:spPr>
          <a:xfrm>
            <a:off x="1993000" y="1688225"/>
            <a:ext cx="796200" cy="202500"/>
          </a:xfrm>
          <a:prstGeom prst="wedgeRectCallout">
            <a:avLst>
              <a:gd name="adj1" fmla="val -21428"/>
              <a:gd name="adj2" fmla="val 84287"/>
            </a:avLst>
          </a:prstGeom>
          <a:solidFill>
            <a:schemeClr val="accent5"/>
          </a:solidFill>
          <a:ln>
            <a:noFill/>
          </a:ln>
          <a:effectLst>
            <a:outerShdw blurRad="28575" dist="9525" dir="5400000" algn="bl" rotWithShape="0">
              <a:schemeClr val="dk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Kulim Park"/>
                <a:ea typeface="Kulim Park"/>
                <a:cs typeface="Kulim Park"/>
                <a:sym typeface="Kulim Park"/>
              </a:rPr>
              <a:t>our office</a:t>
            </a:r>
            <a:endParaRPr sz="1000">
              <a:solidFill>
                <a:schemeClr val="dk1"/>
              </a:solidFill>
              <a:latin typeface="Kulim Park"/>
              <a:ea typeface="Kulim Park"/>
              <a:cs typeface="Kulim Park"/>
              <a:sym typeface="Kulim Park"/>
            </a:endParaRPr>
          </a:p>
        </p:txBody>
      </p:sp>
      <p:sp>
        <p:nvSpPr>
          <p:cNvPr id="280" name="Google Shape;280;p2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55</a:t>
            </a:fld>
            <a:endParaRPr>
              <a:solidFill>
                <a:schemeClr val="lt1"/>
              </a:solidFill>
            </a:endParaRPr>
          </a:p>
        </p:txBody>
      </p:sp>
      <p:sp>
        <p:nvSpPr>
          <p:cNvPr id="281" name="Google Shape;281;p27"/>
          <p:cNvSpPr txBox="1">
            <a:spLocks noGrp="1"/>
          </p:cNvSpPr>
          <p:nvPr>
            <p:ph type="body" idx="4294967295"/>
          </p:nvPr>
        </p:nvSpPr>
        <p:spPr>
          <a:xfrm>
            <a:off x="740938" y="4756975"/>
            <a:ext cx="7719300" cy="3069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sz="900" b="1">
                <a:solidFill>
                  <a:schemeClr val="accent5"/>
                </a:solidFill>
              </a:rPr>
              <a:t>Find more maps at </a:t>
            </a:r>
            <a:r>
              <a:rPr lang="en" sz="900" u="sng">
                <a:solidFill>
                  <a:schemeClr val="accent5"/>
                </a:solidFill>
                <a:hlinkClick r:id="rId3">
                  <a:extLst>
                    <a:ext uri="{A12FA001-AC4F-418D-AE19-62706E023703}">
                      <ahyp:hlinkClr xmlns:ahyp="http://schemas.microsoft.com/office/drawing/2018/hyperlinkcolor" val="tx"/>
                    </a:ext>
                  </a:extLst>
                </a:hlinkClick>
              </a:rPr>
              <a:t>slidescarnival.com/extra-free-resources-icons-and-maps</a:t>
            </a:r>
            <a:endParaRPr sz="900">
              <a:solidFill>
                <a:schemeClr val="accent5"/>
              </a:solidFill>
            </a:endParaRPr>
          </a:p>
          <a:p>
            <a:pPr marL="0" lvl="0" indent="0" algn="ctr" rtl="0">
              <a:spcBef>
                <a:spcPts val="600"/>
              </a:spcBef>
              <a:spcAft>
                <a:spcPts val="0"/>
              </a:spcAft>
              <a:buNone/>
            </a:pPr>
            <a:endParaRPr sz="900" b="1">
              <a:solidFill>
                <a:schemeClr val="accent5"/>
              </a:solidFill>
            </a:endParaRPr>
          </a:p>
        </p:txBody>
      </p:sp>
      <p:sp>
        <p:nvSpPr>
          <p:cNvPr id="282" name="Google Shape;282;p27"/>
          <p:cNvSpPr/>
          <p:nvPr/>
        </p:nvSpPr>
        <p:spPr>
          <a:xfrm rot="8100000">
            <a:off x="1159656" y="2002223"/>
            <a:ext cx="156553" cy="156553"/>
          </a:xfrm>
          <a:prstGeom prst="teardrop">
            <a:avLst>
              <a:gd name="adj" fmla="val 100000"/>
            </a:avLst>
          </a:prstGeom>
          <a:gradFill>
            <a:gsLst>
              <a:gs pos="0">
                <a:schemeClr val="accent5"/>
              </a:gs>
              <a:gs pos="100000">
                <a:schemeClr val="accent4"/>
              </a:gs>
            </a:gsLst>
            <a:lin ang="5400012" scaled="0"/>
          </a:gradFill>
          <a:ln>
            <a:noFill/>
          </a:ln>
          <a:effectLst>
            <a:outerShdw blurRad="28575" dist="9525" dir="5400000" algn="bl" rotWithShape="0">
              <a:schemeClr val="dk1">
                <a:alpha val="7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rot="8100000">
            <a:off x="2777556" y="3605898"/>
            <a:ext cx="156553" cy="156553"/>
          </a:xfrm>
          <a:prstGeom prst="teardrop">
            <a:avLst>
              <a:gd name="adj" fmla="val 100000"/>
            </a:avLst>
          </a:prstGeom>
          <a:gradFill>
            <a:gsLst>
              <a:gs pos="0">
                <a:schemeClr val="accent5"/>
              </a:gs>
              <a:gs pos="100000">
                <a:schemeClr val="accent4"/>
              </a:gs>
            </a:gsLst>
            <a:lin ang="5400012" scaled="0"/>
          </a:gradFill>
          <a:ln>
            <a:noFill/>
          </a:ln>
          <a:effectLst>
            <a:outerShdw blurRad="28575" dist="9525" dir="5400000" algn="bl" rotWithShape="0">
              <a:schemeClr val="dk1">
                <a:alpha val="7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7"/>
          <p:cNvSpPr/>
          <p:nvPr/>
        </p:nvSpPr>
        <p:spPr>
          <a:xfrm rot="8100000">
            <a:off x="3883256" y="1711198"/>
            <a:ext cx="156553" cy="156553"/>
          </a:xfrm>
          <a:prstGeom prst="teardrop">
            <a:avLst>
              <a:gd name="adj" fmla="val 100000"/>
            </a:avLst>
          </a:prstGeom>
          <a:gradFill>
            <a:gsLst>
              <a:gs pos="0">
                <a:schemeClr val="accent5"/>
              </a:gs>
              <a:gs pos="100000">
                <a:schemeClr val="accent4"/>
              </a:gs>
            </a:gsLst>
            <a:lin ang="5400012" scaled="0"/>
          </a:gradFill>
          <a:ln>
            <a:noFill/>
          </a:ln>
          <a:effectLst>
            <a:outerShdw blurRad="28575" dist="9525" dir="5400000" algn="bl" rotWithShape="0">
              <a:schemeClr val="dk1">
                <a:alpha val="7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rot="8100000">
            <a:off x="6710556" y="2223623"/>
            <a:ext cx="156553" cy="156553"/>
          </a:xfrm>
          <a:prstGeom prst="teardrop">
            <a:avLst>
              <a:gd name="adj" fmla="val 100000"/>
            </a:avLst>
          </a:prstGeom>
          <a:gradFill>
            <a:gsLst>
              <a:gs pos="0">
                <a:schemeClr val="accent5"/>
              </a:gs>
              <a:gs pos="100000">
                <a:schemeClr val="accent4"/>
              </a:gs>
            </a:gsLst>
            <a:lin ang="5400012" scaled="0"/>
          </a:gradFill>
          <a:ln>
            <a:noFill/>
          </a:ln>
          <a:effectLst>
            <a:outerShdw blurRad="28575" dist="9525" dir="5400000" algn="bl" rotWithShape="0">
              <a:schemeClr val="dk1">
                <a:alpha val="7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rot="8100000">
            <a:off x="4579331" y="3863923"/>
            <a:ext cx="156553" cy="156553"/>
          </a:xfrm>
          <a:prstGeom prst="teardrop">
            <a:avLst>
              <a:gd name="adj" fmla="val 100000"/>
            </a:avLst>
          </a:prstGeom>
          <a:gradFill>
            <a:gsLst>
              <a:gs pos="0">
                <a:schemeClr val="accent5"/>
              </a:gs>
              <a:gs pos="100000">
                <a:schemeClr val="accent4"/>
              </a:gs>
            </a:gsLst>
            <a:lin ang="5400012" scaled="0"/>
          </a:gradFill>
          <a:ln>
            <a:noFill/>
          </a:ln>
          <a:effectLst>
            <a:outerShdw blurRad="28575" dist="9525" dir="5400000" algn="bl" rotWithShape="0">
              <a:schemeClr val="dk1">
                <a:alpha val="7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p:nvPr/>
        </p:nvSpPr>
        <p:spPr>
          <a:xfrm rot="8100000">
            <a:off x="7406631" y="3930923"/>
            <a:ext cx="156553" cy="156553"/>
          </a:xfrm>
          <a:prstGeom prst="teardrop">
            <a:avLst>
              <a:gd name="adj" fmla="val 100000"/>
            </a:avLst>
          </a:prstGeom>
          <a:gradFill>
            <a:gsLst>
              <a:gs pos="0">
                <a:schemeClr val="accent5"/>
              </a:gs>
              <a:gs pos="100000">
                <a:schemeClr val="accent4"/>
              </a:gs>
            </a:gsLst>
            <a:lin ang="5400012" scaled="0"/>
          </a:gradFill>
          <a:ln>
            <a:noFill/>
          </a:ln>
          <a:effectLst>
            <a:outerShdw blurRad="28575" dist="9525" dir="5400000" algn="bl" rotWithShape="0">
              <a:schemeClr val="dk1">
                <a:alpha val="7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8"/>
          <p:cNvSpPr txBox="1">
            <a:spLocks noGrp="1"/>
          </p:cNvSpPr>
          <p:nvPr>
            <p:ph type="ctrTitle" idx="4294967295"/>
          </p:nvPr>
        </p:nvSpPr>
        <p:spPr>
          <a:xfrm>
            <a:off x="685800" y="1583342"/>
            <a:ext cx="77724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9600">
                <a:solidFill>
                  <a:schemeClr val="accent1"/>
                </a:solidFill>
              </a:rPr>
              <a:t>89,526,124</a:t>
            </a:r>
            <a:endParaRPr sz="9600">
              <a:solidFill>
                <a:schemeClr val="accent1"/>
              </a:solidFill>
            </a:endParaRPr>
          </a:p>
        </p:txBody>
      </p:sp>
      <p:sp>
        <p:nvSpPr>
          <p:cNvPr id="293" name="Google Shape;293;p28"/>
          <p:cNvSpPr txBox="1">
            <a:spLocks noGrp="1"/>
          </p:cNvSpPr>
          <p:nvPr>
            <p:ph type="subTitle" idx="4294967295"/>
          </p:nvPr>
        </p:nvSpPr>
        <p:spPr>
          <a:xfrm>
            <a:off x="685800" y="2840053"/>
            <a:ext cx="7772400" cy="7848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a:t>Whoa! That’s a big number, aren’t you proud?</a:t>
            </a:r>
            <a:endParaRPr/>
          </a:p>
        </p:txBody>
      </p:sp>
      <p:sp>
        <p:nvSpPr>
          <p:cNvPr id="294" name="Google Shape;294;p2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9"/>
          <p:cNvSpPr txBox="1">
            <a:spLocks noGrp="1"/>
          </p:cNvSpPr>
          <p:nvPr>
            <p:ph type="ctrTitle" idx="4294967295"/>
          </p:nvPr>
        </p:nvSpPr>
        <p:spPr>
          <a:xfrm>
            <a:off x="2301775" y="724200"/>
            <a:ext cx="4540500" cy="894900"/>
          </a:xfrm>
          <a:prstGeom prst="rect">
            <a:avLst/>
          </a:prstGeom>
          <a:effectLst>
            <a:outerShdw blurRad="57150" dist="19050" dir="5400000" algn="bl" rotWithShape="0">
              <a:schemeClr val="dk1">
                <a:alpha val="50000"/>
              </a:schemeClr>
            </a:outerShdw>
          </a:effectLst>
        </p:spPr>
        <p:txBody>
          <a:bodyPr spcFirstLastPara="1" wrap="square" lIns="0" tIns="0" rIns="0" bIns="0" anchor="b" anchorCtr="0">
            <a:noAutofit/>
          </a:bodyPr>
          <a:lstStyle/>
          <a:p>
            <a:pPr marL="0" lvl="0" indent="0" algn="ctr" rtl="0">
              <a:spcBef>
                <a:spcPts val="0"/>
              </a:spcBef>
              <a:spcAft>
                <a:spcPts val="0"/>
              </a:spcAft>
              <a:buNone/>
            </a:pPr>
            <a:r>
              <a:rPr lang="en" sz="4800">
                <a:solidFill>
                  <a:schemeClr val="lt1"/>
                </a:solidFill>
              </a:rPr>
              <a:t>89,526,124$</a:t>
            </a:r>
            <a:endParaRPr sz="4800">
              <a:solidFill>
                <a:schemeClr val="lt1"/>
              </a:solidFill>
            </a:endParaRPr>
          </a:p>
        </p:txBody>
      </p:sp>
      <p:sp>
        <p:nvSpPr>
          <p:cNvPr id="300" name="Google Shape;300;p29"/>
          <p:cNvSpPr txBox="1">
            <a:spLocks noGrp="1"/>
          </p:cNvSpPr>
          <p:nvPr>
            <p:ph type="subTitle" idx="4294967295"/>
          </p:nvPr>
        </p:nvSpPr>
        <p:spPr>
          <a:xfrm>
            <a:off x="2301775" y="1487507"/>
            <a:ext cx="4540500" cy="463200"/>
          </a:xfrm>
          <a:prstGeom prst="rect">
            <a:avLst/>
          </a:prstGeom>
          <a:effectLst>
            <a:outerShdw blurRad="57150" dist="19050" dir="5400000" algn="bl" rotWithShape="0">
              <a:schemeClr val="dk1">
                <a:alpha val="50000"/>
              </a:schemeClr>
            </a:outerShdw>
          </a:effectLst>
        </p:spPr>
        <p:txBody>
          <a:bodyPr spcFirstLastPara="1" wrap="square" lIns="0" tIns="0" rIns="0" bIns="0" anchor="t" anchorCtr="0">
            <a:noAutofit/>
          </a:bodyPr>
          <a:lstStyle/>
          <a:p>
            <a:pPr marL="0" lvl="0" indent="0" algn="ctr" rtl="0">
              <a:spcBef>
                <a:spcPts val="600"/>
              </a:spcBef>
              <a:spcAft>
                <a:spcPts val="0"/>
              </a:spcAft>
              <a:buNone/>
            </a:pPr>
            <a:r>
              <a:rPr lang="en" sz="1800">
                <a:solidFill>
                  <a:schemeClr val="lt1"/>
                </a:solidFill>
              </a:rPr>
              <a:t>That’s a lot of money</a:t>
            </a:r>
            <a:endParaRPr sz="1800">
              <a:solidFill>
                <a:schemeClr val="lt1"/>
              </a:solidFill>
            </a:endParaRPr>
          </a:p>
        </p:txBody>
      </p:sp>
      <p:sp>
        <p:nvSpPr>
          <p:cNvPr id="301" name="Google Shape;301;p29"/>
          <p:cNvSpPr txBox="1">
            <a:spLocks noGrp="1"/>
          </p:cNvSpPr>
          <p:nvPr>
            <p:ph type="ctrTitle" idx="4294967295"/>
          </p:nvPr>
        </p:nvSpPr>
        <p:spPr>
          <a:xfrm>
            <a:off x="2301775" y="3048294"/>
            <a:ext cx="4540500" cy="894900"/>
          </a:xfrm>
          <a:prstGeom prst="rect">
            <a:avLst/>
          </a:prstGeom>
          <a:effectLst>
            <a:outerShdw blurRad="57150" dist="19050" dir="5400000" algn="bl" rotWithShape="0">
              <a:schemeClr val="dk1">
                <a:alpha val="50000"/>
              </a:schemeClr>
            </a:outerShdw>
          </a:effectLst>
        </p:spPr>
        <p:txBody>
          <a:bodyPr spcFirstLastPara="1" wrap="square" lIns="0" tIns="0" rIns="0" bIns="0" anchor="b" anchorCtr="0">
            <a:noAutofit/>
          </a:bodyPr>
          <a:lstStyle/>
          <a:p>
            <a:pPr marL="0" lvl="0" indent="0" algn="ctr" rtl="0">
              <a:spcBef>
                <a:spcPts val="0"/>
              </a:spcBef>
              <a:spcAft>
                <a:spcPts val="0"/>
              </a:spcAft>
              <a:buNone/>
            </a:pPr>
            <a:r>
              <a:rPr lang="en" sz="4800">
                <a:solidFill>
                  <a:schemeClr val="lt1"/>
                </a:solidFill>
              </a:rPr>
              <a:t>100%</a:t>
            </a:r>
            <a:endParaRPr sz="4800">
              <a:solidFill>
                <a:schemeClr val="lt1"/>
              </a:solidFill>
            </a:endParaRPr>
          </a:p>
        </p:txBody>
      </p:sp>
      <p:sp>
        <p:nvSpPr>
          <p:cNvPr id="302" name="Google Shape;302;p29"/>
          <p:cNvSpPr txBox="1">
            <a:spLocks noGrp="1"/>
          </p:cNvSpPr>
          <p:nvPr>
            <p:ph type="subTitle" idx="4294967295"/>
          </p:nvPr>
        </p:nvSpPr>
        <p:spPr>
          <a:xfrm>
            <a:off x="2301775" y="3811601"/>
            <a:ext cx="4540500" cy="463200"/>
          </a:xfrm>
          <a:prstGeom prst="rect">
            <a:avLst/>
          </a:prstGeom>
          <a:effectLst>
            <a:outerShdw blurRad="57150" dist="19050" dir="5400000" algn="bl" rotWithShape="0">
              <a:schemeClr val="dk1">
                <a:alpha val="50000"/>
              </a:schemeClr>
            </a:outerShdw>
          </a:effectLst>
        </p:spPr>
        <p:txBody>
          <a:bodyPr spcFirstLastPara="1" wrap="square" lIns="0" tIns="0" rIns="0" bIns="0" anchor="t" anchorCtr="0">
            <a:noAutofit/>
          </a:bodyPr>
          <a:lstStyle/>
          <a:p>
            <a:pPr marL="0" lvl="0" indent="0" algn="ctr" rtl="0">
              <a:spcBef>
                <a:spcPts val="600"/>
              </a:spcBef>
              <a:spcAft>
                <a:spcPts val="0"/>
              </a:spcAft>
              <a:buNone/>
            </a:pPr>
            <a:r>
              <a:rPr lang="en" sz="1800">
                <a:solidFill>
                  <a:schemeClr val="lt1"/>
                </a:solidFill>
              </a:rPr>
              <a:t>Total success!</a:t>
            </a:r>
            <a:endParaRPr sz="1800">
              <a:solidFill>
                <a:schemeClr val="lt1"/>
              </a:solidFill>
            </a:endParaRPr>
          </a:p>
        </p:txBody>
      </p:sp>
      <p:sp>
        <p:nvSpPr>
          <p:cNvPr id="303" name="Google Shape;303;p29"/>
          <p:cNvSpPr txBox="1">
            <a:spLocks noGrp="1"/>
          </p:cNvSpPr>
          <p:nvPr>
            <p:ph type="ctrTitle" idx="4294967295"/>
          </p:nvPr>
        </p:nvSpPr>
        <p:spPr>
          <a:xfrm>
            <a:off x="2301775" y="1886247"/>
            <a:ext cx="4540500" cy="894900"/>
          </a:xfrm>
          <a:prstGeom prst="rect">
            <a:avLst/>
          </a:prstGeom>
          <a:effectLst>
            <a:outerShdw blurRad="57150" dist="19050" dir="5400000" algn="bl" rotWithShape="0">
              <a:schemeClr val="dk1">
                <a:alpha val="50000"/>
              </a:schemeClr>
            </a:outerShdw>
          </a:effectLst>
        </p:spPr>
        <p:txBody>
          <a:bodyPr spcFirstLastPara="1" wrap="square" lIns="0" tIns="0" rIns="0" bIns="0" anchor="b" anchorCtr="0">
            <a:noAutofit/>
          </a:bodyPr>
          <a:lstStyle/>
          <a:p>
            <a:pPr marL="0" lvl="0" indent="0" algn="ctr" rtl="0">
              <a:spcBef>
                <a:spcPts val="0"/>
              </a:spcBef>
              <a:spcAft>
                <a:spcPts val="0"/>
              </a:spcAft>
              <a:buNone/>
            </a:pPr>
            <a:r>
              <a:rPr lang="en" sz="4800">
                <a:solidFill>
                  <a:schemeClr val="lt1"/>
                </a:solidFill>
              </a:rPr>
              <a:t>185,244 users</a:t>
            </a:r>
            <a:endParaRPr sz="4800">
              <a:solidFill>
                <a:schemeClr val="lt1"/>
              </a:solidFill>
            </a:endParaRPr>
          </a:p>
        </p:txBody>
      </p:sp>
      <p:sp>
        <p:nvSpPr>
          <p:cNvPr id="304" name="Google Shape;304;p29"/>
          <p:cNvSpPr txBox="1">
            <a:spLocks noGrp="1"/>
          </p:cNvSpPr>
          <p:nvPr>
            <p:ph type="subTitle" idx="4294967295"/>
          </p:nvPr>
        </p:nvSpPr>
        <p:spPr>
          <a:xfrm>
            <a:off x="2301775" y="2649554"/>
            <a:ext cx="4540500" cy="463200"/>
          </a:xfrm>
          <a:prstGeom prst="rect">
            <a:avLst/>
          </a:prstGeom>
          <a:effectLst>
            <a:outerShdw blurRad="57150" dist="19050" dir="5400000" algn="bl" rotWithShape="0">
              <a:schemeClr val="dk1">
                <a:alpha val="50000"/>
              </a:schemeClr>
            </a:outerShdw>
          </a:effectLst>
        </p:spPr>
        <p:txBody>
          <a:bodyPr spcFirstLastPara="1" wrap="square" lIns="0" tIns="0" rIns="0" bIns="0" anchor="t" anchorCtr="0">
            <a:noAutofit/>
          </a:bodyPr>
          <a:lstStyle/>
          <a:p>
            <a:pPr marL="0" lvl="0" indent="0" algn="ctr" rtl="0">
              <a:spcBef>
                <a:spcPts val="600"/>
              </a:spcBef>
              <a:spcAft>
                <a:spcPts val="0"/>
              </a:spcAft>
              <a:buNone/>
            </a:pPr>
            <a:r>
              <a:rPr lang="en" sz="1800">
                <a:solidFill>
                  <a:schemeClr val="lt1"/>
                </a:solidFill>
              </a:rPr>
              <a:t>And a lot of users</a:t>
            </a:r>
            <a:endParaRPr sz="1800">
              <a:solidFill>
                <a:schemeClr val="lt1"/>
              </a:solidFill>
            </a:endParaRPr>
          </a:p>
        </p:txBody>
      </p:sp>
      <p:sp>
        <p:nvSpPr>
          <p:cNvPr id="305" name="Google Shape;305;p2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0"/>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Our process is easy</a:t>
            </a:r>
            <a:endParaRPr/>
          </a:p>
        </p:txBody>
      </p:sp>
      <p:sp>
        <p:nvSpPr>
          <p:cNvPr id="311" name="Google Shape;311;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58</a:t>
            </a:fld>
            <a:endParaRPr/>
          </a:p>
        </p:txBody>
      </p:sp>
      <p:grpSp>
        <p:nvGrpSpPr>
          <p:cNvPr id="312" name="Google Shape;312;p30"/>
          <p:cNvGrpSpPr/>
          <p:nvPr/>
        </p:nvGrpSpPr>
        <p:grpSpPr>
          <a:xfrm>
            <a:off x="457211" y="1668625"/>
            <a:ext cx="2726286" cy="2547000"/>
            <a:chOff x="1293736" y="1258050"/>
            <a:chExt cx="2726286" cy="2547000"/>
          </a:xfrm>
        </p:grpSpPr>
        <p:sp>
          <p:nvSpPr>
            <p:cNvPr id="313" name="Google Shape;313;p30"/>
            <p:cNvSpPr/>
            <p:nvPr/>
          </p:nvSpPr>
          <p:spPr>
            <a:xfrm rot="2700000">
              <a:off x="2286374" y="1011412"/>
              <a:ext cx="561726" cy="3040276"/>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0"/>
            <p:cNvSpPr/>
            <p:nvPr/>
          </p:nvSpPr>
          <p:spPr>
            <a:xfrm>
              <a:off x="1510752" y="3205393"/>
              <a:ext cx="374100" cy="374100"/>
            </a:xfrm>
            <a:prstGeom prst="ellipse">
              <a:avLst/>
            </a:prstGeom>
            <a:solidFill>
              <a:srgbClr val="FFFFFF"/>
            </a:solidFill>
            <a:ln>
              <a:noFill/>
            </a:ln>
            <a:effectLst>
              <a:outerShdw blurRad="228600" dist="50800" dir="5400000" algn="tl" rotWithShape="0">
                <a:schemeClr val="dk1">
                  <a:alpha val="549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2"/>
                  </a:solidFill>
                  <a:latin typeface="Kulim Park"/>
                  <a:ea typeface="Kulim Park"/>
                  <a:cs typeface="Kulim Park"/>
                  <a:sym typeface="Kulim Park"/>
                </a:rPr>
                <a:t>1</a:t>
              </a:r>
              <a:endParaRPr sz="1200" b="1">
                <a:solidFill>
                  <a:schemeClr val="accent2"/>
                </a:solidFill>
                <a:latin typeface="Kulim Park"/>
                <a:ea typeface="Kulim Park"/>
                <a:cs typeface="Kulim Park"/>
                <a:sym typeface="Kulim Park"/>
              </a:endParaRPr>
            </a:p>
          </p:txBody>
        </p:sp>
        <p:sp>
          <p:nvSpPr>
            <p:cNvPr id="315" name="Google Shape;315;p30"/>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chemeClr val="lt1"/>
                  </a:solidFill>
                  <a:latin typeface="Kulim Park"/>
                  <a:ea typeface="Kulim Park"/>
                  <a:cs typeface="Kulim Park"/>
                  <a:sym typeface="Kulim Park"/>
                </a:rPr>
                <a:t>Vestibulum congue tempus</a:t>
              </a:r>
              <a:endParaRPr sz="800" b="1">
                <a:solidFill>
                  <a:schemeClr val="lt1"/>
                </a:solidFill>
                <a:latin typeface="Kulim Park"/>
                <a:ea typeface="Kulim Park"/>
                <a:cs typeface="Kulim Park"/>
                <a:sym typeface="Kulim Park"/>
              </a:endParaRPr>
            </a:p>
          </p:txBody>
        </p:sp>
        <p:sp>
          <p:nvSpPr>
            <p:cNvPr id="316" name="Google Shape;316;p30"/>
            <p:cNvSpPr txBox="1"/>
            <p:nvPr/>
          </p:nvSpPr>
          <p:spPr>
            <a:xfrm rot="-2700000">
              <a:off x="1959709"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a:solidFill>
                    <a:schemeClr val="dk1"/>
                  </a:solidFill>
                  <a:latin typeface="Kulim Park"/>
                  <a:ea typeface="Kulim Park"/>
                  <a:cs typeface="Kulim Park"/>
                  <a:sym typeface="Kulim Park"/>
                </a:rPr>
                <a:t>Lorem ipsum dolor sit amet, consectetur adipiscing elit, sed do eiusmod tempor. Donec facilisis lacus eget mauris.</a:t>
              </a:r>
              <a:endParaRPr sz="800" b="1">
                <a:solidFill>
                  <a:schemeClr val="dk1"/>
                </a:solidFill>
                <a:latin typeface="Kulim Park"/>
                <a:ea typeface="Kulim Park"/>
                <a:cs typeface="Kulim Park"/>
                <a:sym typeface="Kulim Park"/>
              </a:endParaRPr>
            </a:p>
          </p:txBody>
        </p:sp>
      </p:grpSp>
      <p:grpSp>
        <p:nvGrpSpPr>
          <p:cNvPr id="317" name="Google Shape;317;p30"/>
          <p:cNvGrpSpPr/>
          <p:nvPr/>
        </p:nvGrpSpPr>
        <p:grpSpPr>
          <a:xfrm>
            <a:off x="2367433" y="1668625"/>
            <a:ext cx="2726286" cy="2547000"/>
            <a:chOff x="3203958" y="1258050"/>
            <a:chExt cx="2726286" cy="2547000"/>
          </a:xfrm>
        </p:grpSpPr>
        <p:sp>
          <p:nvSpPr>
            <p:cNvPr id="318" name="Google Shape;318;p30"/>
            <p:cNvSpPr/>
            <p:nvPr/>
          </p:nvSpPr>
          <p:spPr>
            <a:xfrm rot="2700000">
              <a:off x="4196595" y="1011412"/>
              <a:ext cx="561726" cy="3040276"/>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0"/>
            <p:cNvSpPr/>
            <p:nvPr/>
          </p:nvSpPr>
          <p:spPr>
            <a:xfrm>
              <a:off x="3420974" y="3205393"/>
              <a:ext cx="374100" cy="374100"/>
            </a:xfrm>
            <a:prstGeom prst="ellipse">
              <a:avLst/>
            </a:prstGeom>
            <a:solidFill>
              <a:srgbClr val="FFFFFF"/>
            </a:solidFill>
            <a:ln>
              <a:noFill/>
            </a:ln>
            <a:effectLst>
              <a:outerShdw blurRad="228600" dist="50800" dir="5400000" algn="tl" rotWithShape="0">
                <a:schemeClr val="dk1">
                  <a:alpha val="549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3"/>
                  </a:solidFill>
                  <a:latin typeface="Kulim Park"/>
                  <a:ea typeface="Kulim Park"/>
                  <a:cs typeface="Kulim Park"/>
                  <a:sym typeface="Kulim Park"/>
                </a:rPr>
                <a:t>2</a:t>
              </a:r>
              <a:endParaRPr sz="1200" b="1">
                <a:solidFill>
                  <a:schemeClr val="accent3"/>
                </a:solidFill>
                <a:latin typeface="Kulim Park"/>
                <a:ea typeface="Kulim Park"/>
                <a:cs typeface="Kulim Park"/>
                <a:sym typeface="Kulim Park"/>
              </a:endParaRPr>
            </a:p>
          </p:txBody>
        </p:sp>
        <p:sp>
          <p:nvSpPr>
            <p:cNvPr id="320" name="Google Shape;320;p30"/>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chemeClr val="lt1"/>
                  </a:solidFill>
                  <a:latin typeface="Kulim Park"/>
                  <a:ea typeface="Kulim Park"/>
                  <a:cs typeface="Kulim Park"/>
                  <a:sym typeface="Kulim Park"/>
                </a:rPr>
                <a:t>Vestibulum congue tempus</a:t>
              </a:r>
              <a:endParaRPr sz="800" b="1">
                <a:solidFill>
                  <a:schemeClr val="lt1"/>
                </a:solidFill>
                <a:latin typeface="Kulim Park"/>
                <a:ea typeface="Kulim Park"/>
                <a:cs typeface="Kulim Park"/>
                <a:sym typeface="Kulim Park"/>
              </a:endParaRPr>
            </a:p>
          </p:txBody>
        </p:sp>
        <p:sp>
          <p:nvSpPr>
            <p:cNvPr id="321" name="Google Shape;321;p30"/>
            <p:cNvSpPr txBox="1"/>
            <p:nvPr/>
          </p:nvSpPr>
          <p:spPr>
            <a:xfrm rot="-2700000">
              <a:off x="3869931"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a:solidFill>
                    <a:schemeClr val="dk1"/>
                  </a:solidFill>
                  <a:latin typeface="Kulim Park"/>
                  <a:ea typeface="Kulim Park"/>
                  <a:cs typeface="Kulim Park"/>
                  <a:sym typeface="Kulim Park"/>
                </a:rPr>
                <a:t>Lorem ipsum dolor sit amet, consectetur adipiscing elit, sed do eiusmod tempor. Donec facilisis lacus eget mauris.</a:t>
              </a:r>
              <a:endParaRPr sz="800" b="1">
                <a:solidFill>
                  <a:schemeClr val="dk1"/>
                </a:solidFill>
                <a:latin typeface="Kulim Park"/>
                <a:ea typeface="Kulim Park"/>
                <a:cs typeface="Kulim Park"/>
                <a:sym typeface="Kulim Park"/>
              </a:endParaRPr>
            </a:p>
          </p:txBody>
        </p:sp>
      </p:grpSp>
      <p:grpSp>
        <p:nvGrpSpPr>
          <p:cNvPr id="322" name="Google Shape;322;p30"/>
          <p:cNvGrpSpPr/>
          <p:nvPr/>
        </p:nvGrpSpPr>
        <p:grpSpPr>
          <a:xfrm>
            <a:off x="4287452" y="1668625"/>
            <a:ext cx="2726286" cy="2547000"/>
            <a:chOff x="5123977" y="1258050"/>
            <a:chExt cx="2726286" cy="2547000"/>
          </a:xfrm>
        </p:grpSpPr>
        <p:sp>
          <p:nvSpPr>
            <p:cNvPr id="323" name="Google Shape;323;p30"/>
            <p:cNvSpPr/>
            <p:nvPr/>
          </p:nvSpPr>
          <p:spPr>
            <a:xfrm rot="2700000">
              <a:off x="6116614" y="1011412"/>
              <a:ext cx="561726" cy="3040276"/>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5340992" y="3205393"/>
              <a:ext cx="374100" cy="374100"/>
            </a:xfrm>
            <a:prstGeom prst="ellipse">
              <a:avLst/>
            </a:prstGeom>
            <a:solidFill>
              <a:srgbClr val="FFFFFF"/>
            </a:solidFill>
            <a:ln>
              <a:noFill/>
            </a:ln>
            <a:effectLst>
              <a:outerShdw blurRad="228600" dist="50800" dir="5400000" algn="tl" rotWithShape="0">
                <a:schemeClr val="dk1">
                  <a:alpha val="549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latin typeface="Kulim Park"/>
                  <a:ea typeface="Kulim Park"/>
                  <a:cs typeface="Kulim Park"/>
                  <a:sym typeface="Kulim Park"/>
                </a:rPr>
                <a:t>3</a:t>
              </a:r>
              <a:endParaRPr sz="1200" b="1">
                <a:solidFill>
                  <a:schemeClr val="accent4"/>
                </a:solidFill>
                <a:latin typeface="Kulim Park"/>
                <a:ea typeface="Kulim Park"/>
                <a:cs typeface="Kulim Park"/>
                <a:sym typeface="Kulim Park"/>
              </a:endParaRPr>
            </a:p>
          </p:txBody>
        </p:sp>
        <p:sp>
          <p:nvSpPr>
            <p:cNvPr id="325" name="Google Shape;325;p30"/>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chemeClr val="lt1"/>
                  </a:solidFill>
                  <a:latin typeface="Kulim Park"/>
                  <a:ea typeface="Kulim Park"/>
                  <a:cs typeface="Kulim Park"/>
                  <a:sym typeface="Kulim Park"/>
                </a:rPr>
                <a:t>Vestibulum congue tempus</a:t>
              </a:r>
              <a:endParaRPr sz="800" b="1">
                <a:solidFill>
                  <a:schemeClr val="lt1"/>
                </a:solidFill>
                <a:latin typeface="Kulim Park"/>
                <a:ea typeface="Kulim Park"/>
                <a:cs typeface="Kulim Park"/>
                <a:sym typeface="Kulim Park"/>
              </a:endParaRPr>
            </a:p>
          </p:txBody>
        </p:sp>
        <p:sp>
          <p:nvSpPr>
            <p:cNvPr id="326" name="Google Shape;326;p30"/>
            <p:cNvSpPr txBox="1"/>
            <p:nvPr/>
          </p:nvSpPr>
          <p:spPr>
            <a:xfrm rot="-2700000">
              <a:off x="5789949"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a:solidFill>
                    <a:schemeClr val="dk1"/>
                  </a:solidFill>
                  <a:latin typeface="Kulim Park"/>
                  <a:ea typeface="Kulim Park"/>
                  <a:cs typeface="Kulim Park"/>
                  <a:sym typeface="Kulim Park"/>
                </a:rPr>
                <a:t>Lorem ipsum dolor sit amet, consectetur adipiscing elit, sed do eiusmod tempor. Donec facilisis lacus eget mauris.</a:t>
              </a:r>
              <a:endParaRPr sz="800" b="1">
                <a:solidFill>
                  <a:schemeClr val="dk1"/>
                </a:solidFill>
                <a:latin typeface="Kulim Park"/>
                <a:ea typeface="Kulim Park"/>
                <a:cs typeface="Kulim Park"/>
                <a:sym typeface="Kulim Park"/>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1"/>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Let’s review some concepts</a:t>
            </a:r>
            <a:endParaRPr/>
          </a:p>
        </p:txBody>
      </p:sp>
      <p:sp>
        <p:nvSpPr>
          <p:cNvPr id="332" name="Google Shape;332;p31"/>
          <p:cNvSpPr txBox="1">
            <a:spLocks noGrp="1"/>
          </p:cNvSpPr>
          <p:nvPr>
            <p:ph type="body" idx="1"/>
          </p:nvPr>
        </p:nvSpPr>
        <p:spPr>
          <a:xfrm>
            <a:off x="457200" y="1592600"/>
            <a:ext cx="1807800" cy="1547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a:t>Yellow</a:t>
            </a:r>
            <a:endParaRPr sz="1200"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333" name="Google Shape;333;p31"/>
          <p:cNvSpPr txBox="1">
            <a:spLocks noGrp="1"/>
          </p:cNvSpPr>
          <p:nvPr>
            <p:ph type="body" idx="2"/>
          </p:nvPr>
        </p:nvSpPr>
        <p:spPr>
          <a:xfrm>
            <a:off x="2472077" y="1592600"/>
            <a:ext cx="1807800" cy="1547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a:t>Blue</a:t>
            </a:r>
            <a:endParaRPr sz="1200"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334" name="Google Shape;334;p31"/>
          <p:cNvSpPr txBox="1">
            <a:spLocks noGrp="1"/>
          </p:cNvSpPr>
          <p:nvPr>
            <p:ph type="body" idx="3"/>
          </p:nvPr>
        </p:nvSpPr>
        <p:spPr>
          <a:xfrm>
            <a:off x="4486954" y="1592600"/>
            <a:ext cx="1807800" cy="1547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a:t>Red</a:t>
            </a:r>
            <a:endParaRPr sz="1200"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335" name="Google Shape;335;p3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59</a:t>
            </a:fld>
            <a:endParaRPr/>
          </a:p>
        </p:txBody>
      </p:sp>
      <p:sp>
        <p:nvSpPr>
          <p:cNvPr id="336" name="Google Shape;336;p31"/>
          <p:cNvSpPr txBox="1">
            <a:spLocks noGrp="1"/>
          </p:cNvSpPr>
          <p:nvPr>
            <p:ph type="body" idx="1"/>
          </p:nvPr>
        </p:nvSpPr>
        <p:spPr>
          <a:xfrm>
            <a:off x="457200" y="3192800"/>
            <a:ext cx="1807800" cy="1547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a:t>Yellow</a:t>
            </a:r>
            <a:endParaRPr sz="1200"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337" name="Google Shape;337;p31"/>
          <p:cNvSpPr txBox="1">
            <a:spLocks noGrp="1"/>
          </p:cNvSpPr>
          <p:nvPr>
            <p:ph type="body" idx="2"/>
          </p:nvPr>
        </p:nvSpPr>
        <p:spPr>
          <a:xfrm>
            <a:off x="2472077" y="3192800"/>
            <a:ext cx="1807800" cy="1547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a:t>Blue</a:t>
            </a:r>
            <a:endParaRPr sz="1200"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338" name="Google Shape;338;p31"/>
          <p:cNvSpPr txBox="1">
            <a:spLocks noGrp="1"/>
          </p:cNvSpPr>
          <p:nvPr>
            <p:ph type="body" idx="3"/>
          </p:nvPr>
        </p:nvSpPr>
        <p:spPr>
          <a:xfrm>
            <a:off x="4486954" y="3192800"/>
            <a:ext cx="1807800" cy="1547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a:t>Red</a:t>
            </a:r>
            <a:endParaRPr sz="1200"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2285" r="22285"/>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826134" y="0"/>
            <a:ext cx="2672526"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سیستم های کنترلی در</a:t>
            </a:r>
          </a:p>
          <a:p>
            <a:pPr algn="ctr" rtl="1"/>
            <a:r>
              <a:rPr lang="fa-IR" sz="3200" dirty="0">
                <a:solidFill>
                  <a:srgbClr val="7B146C"/>
                </a:solidFill>
                <a:latin typeface="Aviny" panose="020B0506030804020204" pitchFamily="34" charset="-78"/>
                <a:cs typeface="Aviny" panose="020B0506030804020204" pitchFamily="34" charset="-78"/>
              </a:rPr>
              <a:t> بیمارستان هوشمند</a:t>
            </a:r>
            <a:endParaRPr lang="en-US" sz="32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5D344026-5CDE-42D4-9B4A-0964570B78B0}"/>
              </a:ext>
            </a:extLst>
          </p:cNvPr>
          <p:cNvSpPr txBox="1"/>
          <p:nvPr/>
        </p:nvSpPr>
        <p:spPr>
          <a:xfrm>
            <a:off x="-111954" y="1077218"/>
            <a:ext cx="3991797" cy="1477328"/>
          </a:xfrm>
          <a:prstGeom prst="rect">
            <a:avLst/>
          </a:prstGeom>
          <a:noFill/>
        </p:spPr>
        <p:txBody>
          <a:bodyPr wrap="none" rtlCol="0">
            <a:spAutoFit/>
          </a:bodyPr>
          <a:lstStyle/>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در یک بیمارستان هوشمند با استفاده از سیستمهای کنترلی</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متنوع و همچنین استفاده از انرژی های تجدید پذیر،</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میزان مصرف انرژی تا حد بسیار زیادی کاهش پیدا می کند</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که این امر باعث کاهش قابل توجه هزینه های مصرف</a:t>
            </a:r>
            <a:endParaRPr lang="en-US" sz="1800" dirty="0">
              <a:solidFill>
                <a:srgbClr val="E62A2B"/>
              </a:solidFill>
              <a:latin typeface="Aviny" panose="020B0506030804020204" pitchFamily="34" charset="-78"/>
              <a:cs typeface="Aviny" panose="020B0506030804020204" pitchFamily="34" charset="-78"/>
            </a:endParaRPr>
          </a:p>
          <a:p>
            <a:pPr algn="r" rtl="1"/>
            <a:r>
              <a:rPr lang="fa-IR" sz="1800" dirty="0">
                <a:solidFill>
                  <a:srgbClr val="E62A2B"/>
                </a:solidFill>
                <a:latin typeface="Aviny" panose="020B0506030804020204" pitchFamily="34" charset="-78"/>
                <a:cs typeface="Aviny" panose="020B0506030804020204" pitchFamily="34" charset="-78"/>
              </a:rPr>
              <a:t> انرژی در ساختمان می گردد.</a:t>
            </a:r>
            <a:endParaRPr lang="en-US" sz="1800" dirty="0">
              <a:solidFill>
                <a:srgbClr val="E62A2B"/>
              </a:solidFill>
              <a:latin typeface="Aviny" panose="020B0506030804020204" pitchFamily="34" charset="-78"/>
              <a:cs typeface="Aviny" panose="020B0506030804020204" pitchFamily="34" charset="-78"/>
            </a:endParaRPr>
          </a:p>
        </p:txBody>
      </p:sp>
      <p:sp>
        <p:nvSpPr>
          <p:cNvPr id="5" name="TextBox 4">
            <a:extLst>
              <a:ext uri="{FF2B5EF4-FFF2-40B4-BE49-F238E27FC236}">
                <a16:creationId xmlns:a16="http://schemas.microsoft.com/office/drawing/2014/main" id="{AD16EC29-DBE2-45E6-88DC-4E0182EABAE2}"/>
              </a:ext>
            </a:extLst>
          </p:cNvPr>
          <p:cNvSpPr txBox="1"/>
          <p:nvPr/>
        </p:nvSpPr>
        <p:spPr>
          <a:xfrm>
            <a:off x="-100348" y="2554546"/>
            <a:ext cx="4012637" cy="2031325"/>
          </a:xfrm>
          <a:prstGeom prst="rect">
            <a:avLst/>
          </a:prstGeom>
          <a:noFill/>
        </p:spPr>
        <p:txBody>
          <a:bodyPr wrap="none" rtlCol="0">
            <a:spAutoFit/>
          </a:bodyPr>
          <a:lstStyle/>
          <a:p>
            <a:pPr algn="r" rtl="1"/>
            <a:r>
              <a:rPr lang="fa-IR" sz="1800" dirty="0">
                <a:solidFill>
                  <a:srgbClr val="BA055E"/>
                </a:solidFill>
                <a:latin typeface="Aviny" panose="020B0506030804020204" pitchFamily="34" charset="-78"/>
                <a:cs typeface="Aviny" panose="020B0506030804020204" pitchFamily="34" charset="-78"/>
              </a:rPr>
              <a:t>لازم به ذکر است با توجه به وجود پزشکان داخلی بسیار با</a:t>
            </a:r>
            <a:endParaRPr lang="en-US" sz="1800" dirty="0">
              <a:solidFill>
                <a:srgbClr val="BA055E"/>
              </a:solidFill>
              <a:latin typeface="Aviny" panose="020B0506030804020204" pitchFamily="34" charset="-78"/>
              <a:cs typeface="Aviny" panose="020B0506030804020204" pitchFamily="34" charset="-78"/>
            </a:endParaRPr>
          </a:p>
          <a:p>
            <a:pPr algn="r" rtl="1"/>
            <a:r>
              <a:rPr lang="fa-IR" sz="1800" dirty="0">
                <a:solidFill>
                  <a:srgbClr val="BA055E"/>
                </a:solidFill>
                <a:latin typeface="Aviny" panose="020B0506030804020204" pitchFamily="34" charset="-78"/>
                <a:cs typeface="Aviny" panose="020B0506030804020204" pitchFamily="34" charset="-78"/>
              </a:rPr>
              <a:t>تجربه و همچنین موقعیت جغرافیایی کشور ، پتانسیل جذب</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a:t>
            </a:r>
            <a:r>
              <a:rPr lang="fa-IR" sz="1800" b="1" dirty="0">
                <a:solidFill>
                  <a:srgbClr val="BA055E"/>
                </a:solidFill>
                <a:latin typeface="Aviny" panose="020B0506030804020204" pitchFamily="34" charset="-78"/>
                <a:cs typeface="Aviny" panose="020B0506030804020204" pitchFamily="34" charset="-78"/>
              </a:rPr>
              <a:t>گردشگران درمانی </a:t>
            </a:r>
            <a:r>
              <a:rPr lang="fa-IR" sz="1800" dirty="0">
                <a:solidFill>
                  <a:srgbClr val="BA055E"/>
                </a:solidFill>
                <a:latin typeface="Aviny" panose="020B0506030804020204" pitchFamily="34" charset="-78"/>
                <a:cs typeface="Aviny" panose="020B0506030804020204" pitchFamily="34" charset="-78"/>
              </a:rPr>
              <a:t>از سایر کشورهای منطقه بسیار بالا می باشد</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و همین امر لزوم تجهیز بیمارستانهای موجودو همچنین</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بیمارستانهای در حال احداث را به سیستم های </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هوشمند بیمارستانی به منظور ارتقای سطح کیفیت</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خدمات رسانی به بیماران بیشتر مشخص می نماید.</a:t>
            </a:r>
            <a:endParaRPr lang="en-US" sz="1800" dirty="0">
              <a:solidFill>
                <a:srgbClr val="BA055E"/>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181093964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2"/>
          <p:cNvSpPr txBox="1">
            <a:spLocks noGrp="1"/>
          </p:cNvSpPr>
          <p:nvPr>
            <p:ph type="body" idx="1"/>
          </p:nvPr>
        </p:nvSpPr>
        <p:spPr>
          <a:xfrm>
            <a:off x="457200" y="4253909"/>
            <a:ext cx="8229600" cy="519600"/>
          </a:xfrm>
          <a:prstGeom prst="rect">
            <a:avLst/>
          </a:prstGeom>
        </p:spPr>
        <p:txBody>
          <a:bodyPr spcFirstLastPara="1" wrap="square" lIns="0" tIns="0" rIns="0" bIns="0" anchor="t" anchorCtr="0">
            <a:noAutofit/>
          </a:bodyPr>
          <a:lstStyle/>
          <a:p>
            <a:pPr marL="0" lvl="0" indent="0" algn="ctr" rtl="0">
              <a:spcBef>
                <a:spcPts val="360"/>
              </a:spcBef>
              <a:spcAft>
                <a:spcPts val="0"/>
              </a:spcAft>
              <a:buNone/>
            </a:pPr>
            <a:r>
              <a:rPr lang="en"/>
              <a:t>You can insert graphs from Excel or Google Sheets</a:t>
            </a:r>
            <a:endParaRPr/>
          </a:p>
        </p:txBody>
      </p:sp>
      <p:sp>
        <p:nvSpPr>
          <p:cNvPr id="344" name="Google Shape;344;p3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60</a:t>
            </a:fld>
            <a:endParaRPr/>
          </a:p>
        </p:txBody>
      </p:sp>
      <p:pic>
        <p:nvPicPr>
          <p:cNvPr id="345" name="Google Shape;345;p32" title="Chart"/>
          <p:cNvPicPr preferRelativeResize="0"/>
          <p:nvPr/>
        </p:nvPicPr>
        <p:blipFill>
          <a:blip r:embed="rId3">
            <a:alphaModFix/>
          </a:blip>
          <a:stretch>
            <a:fillRect/>
          </a:stretch>
        </p:blipFill>
        <p:spPr>
          <a:xfrm>
            <a:off x="2228788" y="152400"/>
            <a:ext cx="4686435" cy="410151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3"/>
          <p:cNvSpPr txBox="1">
            <a:spLocks noGrp="1"/>
          </p:cNvSpPr>
          <p:nvPr>
            <p:ph type="body" idx="4294967295"/>
          </p:nvPr>
        </p:nvSpPr>
        <p:spPr>
          <a:xfrm>
            <a:off x="457200" y="671150"/>
            <a:ext cx="3450300" cy="1630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solidFill>
                  <a:schemeClr val="accent4"/>
                </a:solidFill>
                <a:latin typeface="Kulim Park"/>
                <a:ea typeface="Kulim Park"/>
                <a:cs typeface="Kulim Park"/>
                <a:sym typeface="Kulim Park"/>
              </a:rPr>
              <a:t>Mobile project</a:t>
            </a:r>
            <a:endParaRPr b="1">
              <a:solidFill>
                <a:schemeClr val="accent4"/>
              </a:solidFill>
              <a:latin typeface="Kulim Park"/>
              <a:ea typeface="Kulim Park"/>
              <a:cs typeface="Kulim Park"/>
              <a:sym typeface="Kulim Park"/>
            </a:endParaRPr>
          </a:p>
          <a:p>
            <a:pPr marL="0" lvl="0" indent="0" algn="l" rtl="0">
              <a:spcBef>
                <a:spcPts val="600"/>
              </a:spcBef>
              <a:spcAft>
                <a:spcPts val="0"/>
              </a:spcAft>
              <a:buNone/>
            </a:pPr>
            <a:r>
              <a:rPr lang="en" sz="1800"/>
              <a:t>Show and explain your web, app or software projects using these gadget templates.</a:t>
            </a:r>
            <a:endParaRPr sz="1800"/>
          </a:p>
        </p:txBody>
      </p:sp>
      <p:sp>
        <p:nvSpPr>
          <p:cNvPr id="351" name="Google Shape;351;p33"/>
          <p:cNvSpPr/>
          <p:nvPr/>
        </p:nvSpPr>
        <p:spPr>
          <a:xfrm>
            <a:off x="4718050" y="785788"/>
            <a:ext cx="2007300" cy="35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accent4"/>
                </a:solidFill>
                <a:latin typeface="Kulim Park Light"/>
                <a:ea typeface="Kulim Park Light"/>
                <a:cs typeface="Kulim Park Light"/>
                <a:sym typeface="Kulim Park Light"/>
              </a:rPr>
              <a:t>Place your screenshot here</a:t>
            </a:r>
            <a:endParaRPr sz="1000">
              <a:solidFill>
                <a:schemeClr val="accent4"/>
              </a:solidFill>
              <a:latin typeface="Kulim Park Light"/>
              <a:ea typeface="Kulim Park Light"/>
              <a:cs typeface="Kulim Park Light"/>
              <a:sym typeface="Kulim Park Light"/>
            </a:endParaRPr>
          </a:p>
        </p:txBody>
      </p:sp>
      <p:sp>
        <p:nvSpPr>
          <p:cNvPr id="352" name="Google Shape;352;p3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61</a:t>
            </a:fld>
            <a:endParaRPr/>
          </a:p>
        </p:txBody>
      </p:sp>
      <p:grpSp>
        <p:nvGrpSpPr>
          <p:cNvPr id="353" name="Google Shape;353;p33"/>
          <p:cNvGrpSpPr/>
          <p:nvPr/>
        </p:nvGrpSpPr>
        <p:grpSpPr>
          <a:xfrm>
            <a:off x="4658925" y="373572"/>
            <a:ext cx="2119546" cy="4396359"/>
            <a:chOff x="2547150" y="238125"/>
            <a:chExt cx="2525675" cy="5238750"/>
          </a:xfrm>
        </p:grpSpPr>
        <p:sp>
          <p:nvSpPr>
            <p:cNvPr id="354" name="Google Shape;354;p33"/>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3"/>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3"/>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3"/>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4"/>
          <p:cNvSpPr/>
          <p:nvPr/>
        </p:nvSpPr>
        <p:spPr>
          <a:xfrm>
            <a:off x="4514375" y="851275"/>
            <a:ext cx="2598600" cy="3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accent4"/>
                </a:solidFill>
                <a:latin typeface="Kulim Park Light"/>
                <a:ea typeface="Kulim Park Light"/>
                <a:cs typeface="Kulim Park Light"/>
                <a:sym typeface="Kulim Park Light"/>
              </a:rPr>
              <a:t>Place your screenshot here</a:t>
            </a:r>
            <a:endParaRPr sz="1000">
              <a:solidFill>
                <a:schemeClr val="accent4"/>
              </a:solidFill>
              <a:latin typeface="Kulim Park Light"/>
              <a:ea typeface="Kulim Park Light"/>
              <a:cs typeface="Kulim Park Light"/>
              <a:sym typeface="Kulim Park Light"/>
            </a:endParaRPr>
          </a:p>
        </p:txBody>
      </p:sp>
      <p:sp>
        <p:nvSpPr>
          <p:cNvPr id="363" name="Google Shape;363;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62</a:t>
            </a:fld>
            <a:endParaRPr/>
          </a:p>
        </p:txBody>
      </p:sp>
      <p:grpSp>
        <p:nvGrpSpPr>
          <p:cNvPr id="364" name="Google Shape;364;p34"/>
          <p:cNvGrpSpPr/>
          <p:nvPr/>
        </p:nvGrpSpPr>
        <p:grpSpPr>
          <a:xfrm>
            <a:off x="4449677" y="465959"/>
            <a:ext cx="2736410" cy="4222433"/>
            <a:chOff x="2112475" y="238125"/>
            <a:chExt cx="3395050" cy="5238750"/>
          </a:xfrm>
        </p:grpSpPr>
        <p:sp>
          <p:nvSpPr>
            <p:cNvPr id="365" name="Google Shape;365;p34"/>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4"/>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4"/>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4"/>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4"/>
          <p:cNvSpPr txBox="1">
            <a:spLocks noGrp="1"/>
          </p:cNvSpPr>
          <p:nvPr>
            <p:ph type="body" idx="4294967295"/>
          </p:nvPr>
        </p:nvSpPr>
        <p:spPr>
          <a:xfrm>
            <a:off x="457200" y="671150"/>
            <a:ext cx="3450300" cy="1630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solidFill>
                  <a:schemeClr val="accent4"/>
                </a:solidFill>
                <a:latin typeface="Kulim Park"/>
                <a:ea typeface="Kulim Park"/>
                <a:cs typeface="Kulim Park"/>
                <a:sym typeface="Kulim Park"/>
              </a:rPr>
              <a:t>Tablet project</a:t>
            </a:r>
            <a:endParaRPr b="1">
              <a:solidFill>
                <a:schemeClr val="accent4"/>
              </a:solidFill>
              <a:latin typeface="Kulim Park"/>
              <a:ea typeface="Kulim Park"/>
              <a:cs typeface="Kulim Park"/>
              <a:sym typeface="Kulim Park"/>
            </a:endParaRPr>
          </a:p>
          <a:p>
            <a:pPr marL="0" lvl="0" indent="0" algn="l" rtl="0">
              <a:spcBef>
                <a:spcPts val="600"/>
              </a:spcBef>
              <a:spcAft>
                <a:spcPts val="0"/>
              </a:spcAft>
              <a:buNone/>
            </a:pPr>
            <a:r>
              <a:rPr lang="en" sz="1800"/>
              <a:t>Show and explain your web, app or software projects using these gadget templates.</a:t>
            </a:r>
            <a:endParaRPr sz="18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5"/>
          <p:cNvSpPr/>
          <p:nvPr/>
        </p:nvSpPr>
        <p:spPr>
          <a:xfrm>
            <a:off x="4033350" y="1647102"/>
            <a:ext cx="3815400" cy="242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accent4"/>
                </a:solidFill>
                <a:latin typeface="Kulim Park Light"/>
                <a:ea typeface="Kulim Park Light"/>
                <a:cs typeface="Kulim Park Light"/>
                <a:sym typeface="Kulim Park Light"/>
              </a:rPr>
              <a:t>Place your screenshot here</a:t>
            </a:r>
            <a:endParaRPr sz="1000">
              <a:solidFill>
                <a:schemeClr val="accent4"/>
              </a:solidFill>
              <a:latin typeface="Kulim Park Light"/>
              <a:ea typeface="Kulim Park Light"/>
              <a:cs typeface="Kulim Park Light"/>
              <a:sym typeface="Kulim Park Light"/>
            </a:endParaRPr>
          </a:p>
        </p:txBody>
      </p:sp>
      <p:sp>
        <p:nvSpPr>
          <p:cNvPr id="375" name="Google Shape;375;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63</a:t>
            </a:fld>
            <a:endParaRPr/>
          </a:p>
        </p:txBody>
      </p:sp>
      <p:grpSp>
        <p:nvGrpSpPr>
          <p:cNvPr id="376" name="Google Shape;376;p35"/>
          <p:cNvGrpSpPr/>
          <p:nvPr/>
        </p:nvGrpSpPr>
        <p:grpSpPr>
          <a:xfrm>
            <a:off x="3488056" y="1496121"/>
            <a:ext cx="4905804" cy="2874252"/>
            <a:chOff x="1177450" y="241631"/>
            <a:chExt cx="6173152" cy="3616776"/>
          </a:xfrm>
        </p:grpSpPr>
        <p:sp>
          <p:nvSpPr>
            <p:cNvPr id="377" name="Google Shape;377;p35"/>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35"/>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35"/>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35"/>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1" name="Google Shape;381;p35"/>
          <p:cNvSpPr txBox="1">
            <a:spLocks noGrp="1"/>
          </p:cNvSpPr>
          <p:nvPr>
            <p:ph type="body" idx="4294967295"/>
          </p:nvPr>
        </p:nvSpPr>
        <p:spPr>
          <a:xfrm>
            <a:off x="457200" y="671150"/>
            <a:ext cx="3030900" cy="1630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solidFill>
                  <a:schemeClr val="accent4"/>
                </a:solidFill>
                <a:latin typeface="Kulim Park"/>
                <a:ea typeface="Kulim Park"/>
                <a:cs typeface="Kulim Park"/>
                <a:sym typeface="Kulim Park"/>
              </a:rPr>
              <a:t>Desktop project</a:t>
            </a:r>
            <a:endParaRPr b="1">
              <a:solidFill>
                <a:schemeClr val="accent4"/>
              </a:solidFill>
              <a:latin typeface="Kulim Park"/>
              <a:ea typeface="Kulim Park"/>
              <a:cs typeface="Kulim Park"/>
              <a:sym typeface="Kulim Park"/>
            </a:endParaRPr>
          </a:p>
          <a:p>
            <a:pPr marL="0" lvl="0" indent="0" algn="l" rtl="0">
              <a:spcBef>
                <a:spcPts val="600"/>
              </a:spcBef>
              <a:spcAft>
                <a:spcPts val="0"/>
              </a:spcAft>
              <a:buNone/>
            </a:pPr>
            <a:r>
              <a:rPr lang="en" sz="1800"/>
              <a:t>Show and explain your web, app or software projects using these gadget templates.</a:t>
            </a:r>
            <a:endParaRPr sz="18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6"/>
          <p:cNvSpPr txBox="1">
            <a:spLocks noGrp="1"/>
          </p:cNvSpPr>
          <p:nvPr>
            <p:ph type="ctrTitle" idx="4294967295"/>
          </p:nvPr>
        </p:nvSpPr>
        <p:spPr>
          <a:xfrm>
            <a:off x="2140050" y="1965325"/>
            <a:ext cx="4863900" cy="768900"/>
          </a:xfrm>
          <a:prstGeom prst="rect">
            <a:avLst/>
          </a:prstGeom>
          <a:effectLst>
            <a:outerShdw blurRad="257175" dist="76200" dir="5400000" algn="bl" rotWithShape="0">
              <a:schemeClr val="dk1">
                <a:alpha val="64000"/>
              </a:schemeClr>
            </a:outerShdw>
          </a:effectLst>
        </p:spPr>
        <p:txBody>
          <a:bodyPr spcFirstLastPara="1" wrap="square" lIns="0" tIns="0" rIns="0" bIns="0" anchor="b" anchorCtr="0">
            <a:noAutofit/>
          </a:bodyPr>
          <a:lstStyle/>
          <a:p>
            <a:pPr marL="0" lvl="0" indent="0" algn="ctr" rtl="0">
              <a:spcBef>
                <a:spcPts val="0"/>
              </a:spcBef>
              <a:spcAft>
                <a:spcPts val="0"/>
              </a:spcAft>
              <a:buNone/>
            </a:pPr>
            <a:r>
              <a:rPr lang="en" sz="6000">
                <a:solidFill>
                  <a:schemeClr val="lt1"/>
                </a:solidFill>
              </a:rPr>
              <a:t>Thanks!</a:t>
            </a:r>
            <a:endParaRPr sz="6000">
              <a:solidFill>
                <a:schemeClr val="lt1"/>
              </a:solidFill>
            </a:endParaRPr>
          </a:p>
        </p:txBody>
      </p:sp>
      <p:sp>
        <p:nvSpPr>
          <p:cNvPr id="387" name="Google Shape;387;p36"/>
          <p:cNvSpPr txBox="1">
            <a:spLocks noGrp="1"/>
          </p:cNvSpPr>
          <p:nvPr>
            <p:ph type="body" idx="4294967295"/>
          </p:nvPr>
        </p:nvSpPr>
        <p:spPr>
          <a:xfrm>
            <a:off x="2140050" y="2714375"/>
            <a:ext cx="4863900" cy="1073400"/>
          </a:xfrm>
          <a:prstGeom prst="rect">
            <a:avLst/>
          </a:prstGeom>
          <a:effectLst>
            <a:outerShdw blurRad="57150" dist="19050" dir="5400000" algn="bl" rotWithShape="0">
              <a:schemeClr val="dk1">
                <a:alpha val="50000"/>
              </a:schemeClr>
            </a:outerShdw>
          </a:effectLst>
        </p:spPr>
        <p:txBody>
          <a:bodyPr spcFirstLastPara="1" wrap="square" lIns="0" tIns="0" rIns="0" bIns="0" anchor="t" anchorCtr="0">
            <a:noAutofit/>
          </a:bodyPr>
          <a:lstStyle/>
          <a:p>
            <a:pPr marL="0" lvl="0" indent="0" algn="ctr" rtl="0">
              <a:lnSpc>
                <a:spcPct val="100000"/>
              </a:lnSpc>
              <a:spcBef>
                <a:spcPts val="600"/>
              </a:spcBef>
              <a:spcAft>
                <a:spcPts val="0"/>
              </a:spcAft>
              <a:buNone/>
            </a:pPr>
            <a:r>
              <a:rPr lang="en" sz="2400" b="1">
                <a:solidFill>
                  <a:schemeClr val="accent5"/>
                </a:solidFill>
                <a:latin typeface="Kulim Park"/>
                <a:ea typeface="Kulim Park"/>
                <a:cs typeface="Kulim Park"/>
                <a:sym typeface="Kulim Park"/>
              </a:rPr>
              <a:t>Any questions?</a:t>
            </a:r>
            <a:endParaRPr sz="2400" b="1">
              <a:solidFill>
                <a:schemeClr val="accent5"/>
              </a:solidFill>
              <a:latin typeface="Kulim Park"/>
              <a:ea typeface="Kulim Park"/>
              <a:cs typeface="Kulim Park"/>
              <a:sym typeface="Kulim Park"/>
            </a:endParaRPr>
          </a:p>
          <a:p>
            <a:pPr marL="0" lvl="0" indent="0" algn="ctr" rtl="0">
              <a:lnSpc>
                <a:spcPct val="100000"/>
              </a:lnSpc>
              <a:spcBef>
                <a:spcPts val="600"/>
              </a:spcBef>
              <a:spcAft>
                <a:spcPts val="0"/>
              </a:spcAft>
              <a:buNone/>
            </a:pPr>
            <a:r>
              <a:rPr lang="en" sz="1800">
                <a:solidFill>
                  <a:schemeClr val="lt1"/>
                </a:solidFill>
              </a:rPr>
              <a:t>You can find me at:</a:t>
            </a:r>
            <a:br>
              <a:rPr lang="en" sz="1800">
                <a:solidFill>
                  <a:schemeClr val="lt1"/>
                </a:solidFill>
              </a:rPr>
            </a:br>
            <a:r>
              <a:rPr lang="en" sz="1800">
                <a:solidFill>
                  <a:schemeClr val="lt1"/>
                </a:solidFill>
              </a:rPr>
              <a:t>@username · user@mail.me</a:t>
            </a:r>
            <a:endParaRPr sz="1800">
              <a:solidFill>
                <a:schemeClr val="lt1"/>
              </a:solidFill>
            </a:endParaRPr>
          </a:p>
        </p:txBody>
      </p:sp>
      <p:sp>
        <p:nvSpPr>
          <p:cNvPr id="388" name="Google Shape;388;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64</a:t>
            </a:fld>
            <a:endParaRPr/>
          </a:p>
        </p:txBody>
      </p:sp>
      <p:sp>
        <p:nvSpPr>
          <p:cNvPr id="389" name="Google Shape;389;p36"/>
          <p:cNvSpPr/>
          <p:nvPr/>
        </p:nvSpPr>
        <p:spPr>
          <a:xfrm>
            <a:off x="4213974" y="1183225"/>
            <a:ext cx="716103" cy="642884"/>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gradFill>
            <a:gsLst>
              <a:gs pos="0">
                <a:schemeClr val="lt1"/>
              </a:gs>
              <a:gs pos="100000">
                <a:schemeClr val="lt2"/>
              </a:gs>
            </a:gsLst>
            <a:lin ang="5400012" scaled="0"/>
          </a:gradFill>
          <a:ln>
            <a:noFill/>
          </a:ln>
          <a:effectLst>
            <a:outerShdw blurRad="300038" dist="95250" dir="5400000" algn="bl" rotWithShape="0">
              <a:schemeClr val="dk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Credits</a:t>
            </a:r>
            <a:endParaRPr/>
          </a:p>
        </p:txBody>
      </p:sp>
      <p:sp>
        <p:nvSpPr>
          <p:cNvPr id="395" name="Google Shape;395;p37"/>
          <p:cNvSpPr txBox="1">
            <a:spLocks noGrp="1"/>
          </p:cNvSpPr>
          <p:nvPr>
            <p:ph type="body" idx="1"/>
          </p:nvPr>
        </p:nvSpPr>
        <p:spPr>
          <a:xfrm>
            <a:off x="457200" y="1592600"/>
            <a:ext cx="5215200" cy="294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600"/>
              </a:spcBef>
              <a:spcAft>
                <a:spcPts val="0"/>
              </a:spcAft>
              <a:buSzPts val="2400"/>
              <a:buChar char="●"/>
            </a:pPr>
            <a:r>
              <a:rPr lang="en" sz="2400"/>
              <a:t>Presentation template by </a:t>
            </a:r>
            <a:r>
              <a:rPr lang="en" sz="2400" u="sng">
                <a:solidFill>
                  <a:schemeClr val="hlink"/>
                </a:solidFill>
                <a:hlinkClick r:id="rId3"/>
              </a:rPr>
              <a:t>SlidesCarnival</a:t>
            </a:r>
            <a:endParaRPr sz="2400"/>
          </a:p>
          <a:p>
            <a:pPr marL="457200" lvl="0" indent="-381000" algn="l" rtl="0">
              <a:lnSpc>
                <a:spcPct val="115000"/>
              </a:lnSpc>
              <a:spcBef>
                <a:spcPts val="0"/>
              </a:spcBef>
              <a:spcAft>
                <a:spcPts val="0"/>
              </a:spcAft>
              <a:buSzPts val="2400"/>
              <a:buChar char="●"/>
            </a:pPr>
            <a:r>
              <a:rPr lang="en" sz="2400"/>
              <a:t>Photographs by </a:t>
            </a:r>
            <a:r>
              <a:rPr lang="en" sz="2400" u="sng">
                <a:solidFill>
                  <a:schemeClr val="hlink"/>
                </a:solidFill>
                <a:hlinkClick r:id="rId4"/>
              </a:rPr>
              <a:t>Unsplash</a:t>
            </a:r>
            <a:endParaRPr sz="2400"/>
          </a:p>
        </p:txBody>
      </p:sp>
      <p:sp>
        <p:nvSpPr>
          <p:cNvPr id="396" name="Google Shape;396;p3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8"/>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Presentation design</a:t>
            </a:r>
            <a:endParaRPr/>
          </a:p>
        </p:txBody>
      </p:sp>
      <p:sp>
        <p:nvSpPr>
          <p:cNvPr id="402" name="Google Shape;402;p38"/>
          <p:cNvSpPr txBox="1">
            <a:spLocks noGrp="1"/>
          </p:cNvSpPr>
          <p:nvPr>
            <p:ph type="body" idx="1"/>
          </p:nvPr>
        </p:nvSpPr>
        <p:spPr>
          <a:xfrm>
            <a:off x="457200" y="1592600"/>
            <a:ext cx="5215200" cy="2187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t>This presentation uses the following typographies:</a:t>
            </a:r>
            <a:endParaRPr sz="1800"/>
          </a:p>
          <a:p>
            <a:pPr marL="457200" lvl="0" indent="-342900" algn="l" rtl="0">
              <a:lnSpc>
                <a:spcPct val="115000"/>
              </a:lnSpc>
              <a:spcBef>
                <a:spcPts val="600"/>
              </a:spcBef>
              <a:spcAft>
                <a:spcPts val="0"/>
              </a:spcAft>
              <a:buSzPts val="1800"/>
              <a:buChar char="●"/>
            </a:pPr>
            <a:r>
              <a:rPr lang="en" sz="1800"/>
              <a:t>Titles: Kulim Park Bold</a:t>
            </a:r>
            <a:endParaRPr sz="1800"/>
          </a:p>
          <a:p>
            <a:pPr marL="457200" lvl="0" indent="-342900" algn="l" rtl="0">
              <a:lnSpc>
                <a:spcPct val="115000"/>
              </a:lnSpc>
              <a:spcBef>
                <a:spcPts val="0"/>
              </a:spcBef>
              <a:spcAft>
                <a:spcPts val="0"/>
              </a:spcAft>
              <a:buSzPts val="1800"/>
              <a:buChar char="●"/>
            </a:pPr>
            <a:r>
              <a:rPr lang="en" sz="1800"/>
              <a:t>Body copy: Kulim Park Light</a:t>
            </a:r>
            <a:endParaRPr sz="1800"/>
          </a:p>
          <a:p>
            <a:pPr marL="0" lvl="0" indent="0" algn="l" rtl="0">
              <a:lnSpc>
                <a:spcPct val="115000"/>
              </a:lnSpc>
              <a:spcBef>
                <a:spcPts val="600"/>
              </a:spcBef>
              <a:spcAft>
                <a:spcPts val="0"/>
              </a:spcAft>
              <a:buNone/>
            </a:pPr>
            <a:r>
              <a:rPr lang="en" sz="1800"/>
              <a:t>Download for free at:</a:t>
            </a:r>
            <a:endParaRPr sz="1800"/>
          </a:p>
          <a:p>
            <a:pPr marL="0" lvl="0" indent="0" algn="l" rtl="0">
              <a:lnSpc>
                <a:spcPct val="115000"/>
              </a:lnSpc>
              <a:spcBef>
                <a:spcPts val="600"/>
              </a:spcBef>
              <a:spcAft>
                <a:spcPts val="0"/>
              </a:spcAft>
              <a:buNone/>
            </a:pPr>
            <a:r>
              <a:rPr lang="en" sz="1800" u="sng">
                <a:solidFill>
                  <a:schemeClr val="hlink"/>
                </a:solidFill>
                <a:hlinkClick r:id="rId3"/>
              </a:rPr>
              <a:t>https://github.com/noponies/Kulim-Park</a:t>
            </a:r>
            <a:endParaRPr sz="1800"/>
          </a:p>
          <a:p>
            <a:pPr marL="0" lvl="0" indent="0" algn="l" rtl="0">
              <a:lnSpc>
                <a:spcPct val="115000"/>
              </a:lnSpc>
              <a:spcBef>
                <a:spcPts val="600"/>
              </a:spcBef>
              <a:spcAft>
                <a:spcPts val="0"/>
              </a:spcAft>
              <a:buNone/>
            </a:pPr>
            <a:endParaRPr sz="1800"/>
          </a:p>
        </p:txBody>
      </p:sp>
      <p:sp>
        <p:nvSpPr>
          <p:cNvPr id="403" name="Google Shape;403;p38"/>
          <p:cNvSpPr txBox="1"/>
          <p:nvPr/>
        </p:nvSpPr>
        <p:spPr>
          <a:xfrm>
            <a:off x="457200" y="4019250"/>
            <a:ext cx="5215200" cy="53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3"/>
                </a:solidFill>
                <a:latin typeface="Kulim Park Light"/>
                <a:ea typeface="Kulim Park Light"/>
                <a:cs typeface="Kulim Park Light"/>
                <a:sym typeface="Kulim Park Light"/>
              </a:rPr>
              <a:t>You don’t need to keep this slide in your presentation. It’s only here to serve you as a design guide if you need to create new slides or download the fonts to edit the presentation in PowerPoint®</a:t>
            </a:r>
            <a:endParaRPr sz="1200">
              <a:solidFill>
                <a:schemeClr val="accent3"/>
              </a:solidFill>
              <a:latin typeface="Kulim Park Light"/>
              <a:ea typeface="Kulim Park Light"/>
              <a:cs typeface="Kulim Park Light"/>
              <a:sym typeface="Kulim Park Light"/>
            </a:endParaRPr>
          </a:p>
          <a:p>
            <a:pPr marL="0" lvl="0" indent="0" algn="l" rtl="0">
              <a:spcBef>
                <a:spcPts val="0"/>
              </a:spcBef>
              <a:spcAft>
                <a:spcPts val="0"/>
              </a:spcAft>
              <a:buClr>
                <a:schemeClr val="dk1"/>
              </a:buClr>
              <a:buSzPts val="1100"/>
              <a:buFont typeface="Arial"/>
              <a:buNone/>
            </a:pPr>
            <a:endParaRPr sz="1200">
              <a:solidFill>
                <a:schemeClr val="accent3"/>
              </a:solidFill>
              <a:latin typeface="Kulim Park Light"/>
              <a:ea typeface="Kulim Park Light"/>
              <a:cs typeface="Kulim Park Light"/>
              <a:sym typeface="Kulim Park Light"/>
            </a:endParaRPr>
          </a:p>
          <a:p>
            <a:pPr marL="0" lvl="0" indent="0" algn="l" rtl="0">
              <a:spcBef>
                <a:spcPts val="0"/>
              </a:spcBef>
              <a:spcAft>
                <a:spcPts val="0"/>
              </a:spcAft>
              <a:buNone/>
            </a:pPr>
            <a:endParaRPr sz="1200">
              <a:solidFill>
                <a:schemeClr val="accent3"/>
              </a:solidFill>
              <a:latin typeface="Kulim Park Light"/>
              <a:ea typeface="Kulim Park Light"/>
              <a:cs typeface="Kulim Park Light"/>
              <a:sym typeface="Kulim Park Light"/>
            </a:endParaRPr>
          </a:p>
        </p:txBody>
      </p:sp>
      <p:sp>
        <p:nvSpPr>
          <p:cNvPr id="404" name="Google Shape;404;p3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9"/>
          <p:cNvSpPr txBox="1">
            <a:spLocks noGrp="1"/>
          </p:cNvSpPr>
          <p:nvPr>
            <p:ph type="body" idx="4294967295"/>
          </p:nvPr>
        </p:nvSpPr>
        <p:spPr>
          <a:xfrm>
            <a:off x="6248575" y="312075"/>
            <a:ext cx="2438100" cy="1525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SlidesCarnival icons are editable shapes. </a:t>
            </a:r>
            <a:br>
              <a:rPr lang="en" sz="900"/>
            </a:br>
            <a:br>
              <a:rPr lang="en" sz="900"/>
            </a:br>
            <a:r>
              <a:rPr lang="en" sz="900"/>
              <a:t>This means that you can:</a:t>
            </a:r>
            <a:endParaRPr sz="900"/>
          </a:p>
          <a:p>
            <a:pPr marL="457200" lvl="0" indent="-285750" algn="l" rtl="0">
              <a:spcBef>
                <a:spcPts val="600"/>
              </a:spcBef>
              <a:spcAft>
                <a:spcPts val="0"/>
              </a:spcAft>
              <a:buSzPts val="900"/>
              <a:buChar char="●"/>
            </a:pPr>
            <a:r>
              <a:rPr lang="en" sz="900"/>
              <a:t>Resize them without losing quality.</a:t>
            </a:r>
            <a:endParaRPr sz="900"/>
          </a:p>
          <a:p>
            <a:pPr marL="457200" lvl="0" indent="-285750" algn="l" rtl="0">
              <a:spcBef>
                <a:spcPts val="0"/>
              </a:spcBef>
              <a:spcAft>
                <a:spcPts val="0"/>
              </a:spcAft>
              <a:buSzPts val="900"/>
              <a:buChar char="●"/>
            </a:pPr>
            <a:r>
              <a:rPr lang="en" sz="900"/>
              <a:t>Change fill color and opacity.</a:t>
            </a:r>
            <a:endParaRPr sz="900"/>
          </a:p>
          <a:p>
            <a:pPr marL="457200" lvl="0" indent="-285750" algn="l" rtl="0">
              <a:spcBef>
                <a:spcPts val="0"/>
              </a:spcBef>
              <a:spcAft>
                <a:spcPts val="0"/>
              </a:spcAft>
              <a:buSzPts val="900"/>
              <a:buChar char="●"/>
            </a:pPr>
            <a:r>
              <a:rPr lang="en" sz="900"/>
              <a:t>Change line color, width and style.</a:t>
            </a:r>
            <a:endParaRPr sz="900"/>
          </a:p>
          <a:p>
            <a:pPr marL="0" lvl="0" indent="0" algn="l" rtl="0">
              <a:spcBef>
                <a:spcPts val="600"/>
              </a:spcBef>
              <a:spcAft>
                <a:spcPts val="0"/>
              </a:spcAft>
              <a:buNone/>
            </a:pPr>
            <a:r>
              <a:rPr lang="en" sz="900"/>
              <a:t>Isn’t that nice? :)</a:t>
            </a:r>
            <a:br>
              <a:rPr lang="en" sz="900"/>
            </a:br>
            <a:br>
              <a:rPr lang="en" sz="900"/>
            </a:br>
            <a:r>
              <a:rPr lang="en" sz="900"/>
              <a:t>Examples:</a:t>
            </a:r>
            <a:br>
              <a:rPr lang="en" sz="900"/>
            </a:br>
            <a:br>
              <a:rPr lang="en" sz="900"/>
            </a:br>
            <a:br>
              <a:rPr lang="en" sz="900"/>
            </a:br>
            <a:endParaRPr sz="900"/>
          </a:p>
        </p:txBody>
      </p:sp>
      <p:grpSp>
        <p:nvGrpSpPr>
          <p:cNvPr id="410" name="Google Shape;410;p39"/>
          <p:cNvGrpSpPr/>
          <p:nvPr/>
        </p:nvGrpSpPr>
        <p:grpSpPr>
          <a:xfrm>
            <a:off x="358968" y="342338"/>
            <a:ext cx="347107" cy="438984"/>
            <a:chOff x="584925" y="238125"/>
            <a:chExt cx="415200" cy="525100"/>
          </a:xfrm>
        </p:grpSpPr>
        <p:sp>
          <p:nvSpPr>
            <p:cNvPr id="411" name="Google Shape;411;p39"/>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2" name="Google Shape;412;p39"/>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3" name="Google Shape;413;p39"/>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39"/>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39"/>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6" name="Google Shape;416;p39"/>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7" name="Google Shape;417;p39"/>
          <p:cNvGrpSpPr/>
          <p:nvPr/>
        </p:nvGrpSpPr>
        <p:grpSpPr>
          <a:xfrm>
            <a:off x="910227" y="406125"/>
            <a:ext cx="371623" cy="309362"/>
            <a:chOff x="1244325" y="314425"/>
            <a:chExt cx="444525" cy="370050"/>
          </a:xfrm>
        </p:grpSpPr>
        <p:sp>
          <p:nvSpPr>
            <p:cNvPr id="418" name="Google Shape;418;p39"/>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9" name="Google Shape;419;p39"/>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20" name="Google Shape;420;p39"/>
          <p:cNvGrpSpPr/>
          <p:nvPr/>
        </p:nvGrpSpPr>
        <p:grpSpPr>
          <a:xfrm>
            <a:off x="1481925" y="404599"/>
            <a:ext cx="355300" cy="312413"/>
            <a:chOff x="1928175" y="312600"/>
            <a:chExt cx="425000" cy="373700"/>
          </a:xfrm>
        </p:grpSpPr>
        <p:sp>
          <p:nvSpPr>
            <p:cNvPr id="421" name="Google Shape;421;p39"/>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2" name="Google Shape;422;p39"/>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23" name="Google Shape;423;p39"/>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4" name="Google Shape;424;p39"/>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25" name="Google Shape;425;p39"/>
          <p:cNvGrpSpPr/>
          <p:nvPr/>
        </p:nvGrpSpPr>
        <p:grpSpPr>
          <a:xfrm>
            <a:off x="3145963" y="388276"/>
            <a:ext cx="408386" cy="345080"/>
            <a:chOff x="3918650" y="293075"/>
            <a:chExt cx="488500" cy="412775"/>
          </a:xfrm>
        </p:grpSpPr>
        <p:sp>
          <p:nvSpPr>
            <p:cNvPr id="426" name="Google Shape;426;p39"/>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7" name="Google Shape;427;p39"/>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8" name="Google Shape;428;p39"/>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29" name="Google Shape;429;p39"/>
          <p:cNvGrpSpPr/>
          <p:nvPr/>
        </p:nvGrpSpPr>
        <p:grpSpPr>
          <a:xfrm>
            <a:off x="3745730" y="362235"/>
            <a:ext cx="335905" cy="397142"/>
            <a:chOff x="4636075" y="261925"/>
            <a:chExt cx="401800" cy="475050"/>
          </a:xfrm>
        </p:grpSpPr>
        <p:sp>
          <p:nvSpPr>
            <p:cNvPr id="430" name="Google Shape;430;p39"/>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1" name="Google Shape;431;p39"/>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2" name="Google Shape;432;p39"/>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3" name="Google Shape;433;p39"/>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34" name="Google Shape;434;p39"/>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35" name="Google Shape;435;p39"/>
          <p:cNvGrpSpPr/>
          <p:nvPr/>
        </p:nvGrpSpPr>
        <p:grpSpPr>
          <a:xfrm>
            <a:off x="4872282" y="395424"/>
            <a:ext cx="336908" cy="330262"/>
            <a:chOff x="5983625" y="301625"/>
            <a:chExt cx="403000" cy="395050"/>
          </a:xfrm>
        </p:grpSpPr>
        <p:sp>
          <p:nvSpPr>
            <p:cNvPr id="436" name="Google Shape;436;p39"/>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7" name="Google Shape;437;p39"/>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8" name="Google Shape;438;p39"/>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9" name="Google Shape;439;p39"/>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0" name="Google Shape;440;p39"/>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 name="Google Shape;441;p39"/>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2" name="Google Shape;442;p39"/>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3" name="Google Shape;443;p39"/>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 name="Google Shape;444;p39"/>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5" name="Google Shape;445;p39"/>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6" name="Google Shape;446;p39"/>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7" name="Google Shape;447;p39"/>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8" name="Google Shape;448;p39"/>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9" name="Google Shape;449;p39"/>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0" name="Google Shape;450;p39"/>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1" name="Google Shape;451;p39"/>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2" name="Google Shape;452;p39"/>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3" name="Google Shape;453;p39"/>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4" name="Google Shape;454;p39"/>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5" name="Google Shape;455;p39"/>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6" name="Google Shape;456;p39"/>
          <p:cNvGrpSpPr/>
          <p:nvPr/>
        </p:nvGrpSpPr>
        <p:grpSpPr>
          <a:xfrm>
            <a:off x="5438358" y="392853"/>
            <a:ext cx="331808" cy="331307"/>
            <a:chOff x="6660750" y="298550"/>
            <a:chExt cx="396900" cy="396300"/>
          </a:xfrm>
        </p:grpSpPr>
        <p:sp>
          <p:nvSpPr>
            <p:cNvPr id="457" name="Google Shape;457;p39"/>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8" name="Google Shape;458;p39"/>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9" name="Google Shape;459;p39"/>
          <p:cNvGrpSpPr/>
          <p:nvPr/>
        </p:nvGrpSpPr>
        <p:grpSpPr>
          <a:xfrm>
            <a:off x="358968" y="914538"/>
            <a:ext cx="347107" cy="420111"/>
            <a:chOff x="584925" y="922575"/>
            <a:chExt cx="415200" cy="502525"/>
          </a:xfrm>
        </p:grpSpPr>
        <p:sp>
          <p:nvSpPr>
            <p:cNvPr id="460" name="Google Shape;460;p39"/>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1" name="Google Shape;461;p39"/>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2" name="Google Shape;462;p39"/>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3" name="Google Shape;463;p39"/>
          <p:cNvGrpSpPr/>
          <p:nvPr/>
        </p:nvGrpSpPr>
        <p:grpSpPr>
          <a:xfrm>
            <a:off x="912275" y="904841"/>
            <a:ext cx="367547" cy="437980"/>
            <a:chOff x="1246775" y="910975"/>
            <a:chExt cx="439650" cy="523900"/>
          </a:xfrm>
        </p:grpSpPr>
        <p:sp>
          <p:nvSpPr>
            <p:cNvPr id="464" name="Google Shape;464;p39"/>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5" name="Google Shape;465;p39"/>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6" name="Google Shape;466;p39"/>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7" name="Google Shape;467;p39"/>
          <p:cNvGrpSpPr/>
          <p:nvPr/>
        </p:nvGrpSpPr>
        <p:grpSpPr>
          <a:xfrm>
            <a:off x="1480400" y="975274"/>
            <a:ext cx="358351" cy="298118"/>
            <a:chOff x="1926350" y="995225"/>
            <a:chExt cx="428650" cy="356600"/>
          </a:xfrm>
        </p:grpSpPr>
        <p:sp>
          <p:nvSpPr>
            <p:cNvPr id="468" name="Google Shape;468;p39"/>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9" name="Google Shape;469;p39"/>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0" name="Google Shape;470;p39"/>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1" name="Google Shape;471;p39"/>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72" name="Google Shape;472;p39"/>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3" name="Google Shape;473;p39"/>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 name="Google Shape;474;p39"/>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5" name="Google Shape;475;p39"/>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76" name="Google Shape;476;p39"/>
          <p:cNvGrpSpPr/>
          <p:nvPr/>
        </p:nvGrpSpPr>
        <p:grpSpPr>
          <a:xfrm>
            <a:off x="4302631" y="952827"/>
            <a:ext cx="349155" cy="349657"/>
            <a:chOff x="5302225" y="968375"/>
            <a:chExt cx="417650" cy="418250"/>
          </a:xfrm>
        </p:grpSpPr>
        <p:sp>
          <p:nvSpPr>
            <p:cNvPr id="477" name="Google Shape;477;p39"/>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8" name="Google Shape;478;p39"/>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9" name="Google Shape;479;p39"/>
          <p:cNvGrpSpPr/>
          <p:nvPr/>
        </p:nvGrpSpPr>
        <p:grpSpPr>
          <a:xfrm>
            <a:off x="4824295" y="913514"/>
            <a:ext cx="432881" cy="421637"/>
            <a:chOff x="5926225" y="921350"/>
            <a:chExt cx="517800" cy="504350"/>
          </a:xfrm>
        </p:grpSpPr>
        <p:sp>
          <p:nvSpPr>
            <p:cNvPr id="480" name="Google Shape;480;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1" name="Google Shape;481;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2" name="Google Shape;482;p39"/>
          <p:cNvGrpSpPr/>
          <p:nvPr/>
        </p:nvGrpSpPr>
        <p:grpSpPr>
          <a:xfrm>
            <a:off x="5402118" y="921686"/>
            <a:ext cx="404290" cy="405314"/>
            <a:chOff x="6617400" y="931125"/>
            <a:chExt cx="483600" cy="484825"/>
          </a:xfrm>
        </p:grpSpPr>
        <p:sp>
          <p:nvSpPr>
            <p:cNvPr id="483" name="Google Shape;483;p39"/>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4" name="Google Shape;484;p39"/>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5" name="Google Shape;485;p39"/>
          <p:cNvGrpSpPr/>
          <p:nvPr/>
        </p:nvGrpSpPr>
        <p:grpSpPr>
          <a:xfrm>
            <a:off x="337525" y="1551048"/>
            <a:ext cx="389994" cy="273623"/>
            <a:chOff x="559275" y="1683950"/>
            <a:chExt cx="466500" cy="327300"/>
          </a:xfrm>
        </p:grpSpPr>
        <p:sp>
          <p:nvSpPr>
            <p:cNvPr id="486" name="Google Shape;486;p39"/>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7" name="Google Shape;487;p39"/>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8" name="Google Shape;488;p39"/>
          <p:cNvGrpSpPr/>
          <p:nvPr/>
        </p:nvGrpSpPr>
        <p:grpSpPr>
          <a:xfrm>
            <a:off x="901052" y="1496958"/>
            <a:ext cx="389994" cy="381822"/>
            <a:chOff x="1233350" y="1619250"/>
            <a:chExt cx="466500" cy="456725"/>
          </a:xfrm>
        </p:grpSpPr>
        <p:sp>
          <p:nvSpPr>
            <p:cNvPr id="489" name="Google Shape;489;p39"/>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0" name="Google Shape;490;p39"/>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1" name="Google Shape;491;p39"/>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2" name="Google Shape;492;p39"/>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3" name="Google Shape;493;p39"/>
          <p:cNvGrpSpPr/>
          <p:nvPr/>
        </p:nvGrpSpPr>
        <p:grpSpPr>
          <a:xfrm>
            <a:off x="1476826" y="1505109"/>
            <a:ext cx="365499" cy="365499"/>
            <a:chOff x="1922075" y="1629000"/>
            <a:chExt cx="437200" cy="437200"/>
          </a:xfrm>
        </p:grpSpPr>
        <p:sp>
          <p:nvSpPr>
            <p:cNvPr id="494" name="Google Shape;494;p39"/>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5" name="Google Shape;495;p39"/>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6" name="Google Shape;496;p39"/>
          <p:cNvGrpSpPr/>
          <p:nvPr/>
        </p:nvGrpSpPr>
        <p:grpSpPr>
          <a:xfrm>
            <a:off x="2038827" y="1503584"/>
            <a:ext cx="368551" cy="368551"/>
            <a:chOff x="2594325" y="1627175"/>
            <a:chExt cx="440850" cy="440850"/>
          </a:xfrm>
        </p:grpSpPr>
        <p:sp>
          <p:nvSpPr>
            <p:cNvPr id="497" name="Google Shape;497;p39"/>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8" name="Google Shape;498;p39"/>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9" name="Google Shape;499;p39"/>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00" name="Google Shape;500;p39"/>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501" name="Google Shape;501;p39"/>
          <p:cNvGrpSpPr/>
          <p:nvPr/>
        </p:nvGrpSpPr>
        <p:grpSpPr>
          <a:xfrm>
            <a:off x="3200595" y="1476017"/>
            <a:ext cx="299121" cy="423685"/>
            <a:chOff x="3984000" y="1594200"/>
            <a:chExt cx="357800" cy="506800"/>
          </a:xfrm>
        </p:grpSpPr>
        <p:sp>
          <p:nvSpPr>
            <p:cNvPr id="502" name="Google Shape;502;p39"/>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03" name="Google Shape;503;p39"/>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04" name="Google Shape;504;p39"/>
          <p:cNvGrpSpPr/>
          <p:nvPr/>
        </p:nvGrpSpPr>
        <p:grpSpPr>
          <a:xfrm>
            <a:off x="3716637" y="1566869"/>
            <a:ext cx="394090" cy="241980"/>
            <a:chOff x="4601275" y="1702875"/>
            <a:chExt cx="471400" cy="289450"/>
          </a:xfrm>
        </p:grpSpPr>
        <p:sp>
          <p:nvSpPr>
            <p:cNvPr id="505" name="Google Shape;505;p39"/>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06" name="Google Shape;506;p39"/>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07" name="Google Shape;507;p39"/>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08" name="Google Shape;508;p39"/>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09" name="Google Shape;509;p39"/>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10" name="Google Shape;510;p39"/>
          <p:cNvGrpSpPr/>
          <p:nvPr/>
        </p:nvGrpSpPr>
        <p:grpSpPr>
          <a:xfrm>
            <a:off x="4299057" y="1507659"/>
            <a:ext cx="356303" cy="360400"/>
            <a:chOff x="5297950" y="1632050"/>
            <a:chExt cx="426200" cy="431100"/>
          </a:xfrm>
        </p:grpSpPr>
        <p:sp>
          <p:nvSpPr>
            <p:cNvPr id="511" name="Google Shape;511;p39"/>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2" name="Google Shape;512;p39"/>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13" name="Google Shape;513;p39"/>
          <p:cNvGrpSpPr/>
          <p:nvPr/>
        </p:nvGrpSpPr>
        <p:grpSpPr>
          <a:xfrm>
            <a:off x="4861560" y="1496958"/>
            <a:ext cx="358351" cy="381822"/>
            <a:chOff x="5970800" y="1619250"/>
            <a:chExt cx="428650" cy="456725"/>
          </a:xfrm>
        </p:grpSpPr>
        <p:sp>
          <p:nvSpPr>
            <p:cNvPr id="514" name="Google Shape;514;p39"/>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5" name="Google Shape;515;p39"/>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6" name="Google Shape;516;p39"/>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7" name="Google Shape;517;p39"/>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8" name="Google Shape;518;p39"/>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19" name="Google Shape;519;p39"/>
          <p:cNvGrpSpPr/>
          <p:nvPr/>
        </p:nvGrpSpPr>
        <p:grpSpPr>
          <a:xfrm>
            <a:off x="5408764" y="1492360"/>
            <a:ext cx="401719" cy="366502"/>
            <a:chOff x="6625350" y="1613750"/>
            <a:chExt cx="480525" cy="438400"/>
          </a:xfrm>
        </p:grpSpPr>
        <p:sp>
          <p:nvSpPr>
            <p:cNvPr id="520" name="Google Shape;520;p39"/>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1" name="Google Shape;521;p39"/>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2" name="Google Shape;522;p39"/>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3" name="Google Shape;523;p39"/>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4" name="Google Shape;524;p39"/>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25" name="Google Shape;525;p39"/>
          <p:cNvGrpSpPr/>
          <p:nvPr/>
        </p:nvGrpSpPr>
        <p:grpSpPr>
          <a:xfrm>
            <a:off x="380913" y="2088554"/>
            <a:ext cx="303217" cy="325685"/>
            <a:chOff x="611175" y="2326900"/>
            <a:chExt cx="362700" cy="389575"/>
          </a:xfrm>
        </p:grpSpPr>
        <p:sp>
          <p:nvSpPr>
            <p:cNvPr id="526" name="Google Shape;526;p3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7" name="Google Shape;527;p3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8" name="Google Shape;528;p3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9" name="Google Shape;529;p3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30" name="Google Shape;530;p39"/>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1" name="Google Shape;531;p39"/>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2" name="Google Shape;532;p39"/>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533" name="Google Shape;533;p39"/>
          <p:cNvGrpSpPr/>
          <p:nvPr/>
        </p:nvGrpSpPr>
        <p:grpSpPr>
          <a:xfrm>
            <a:off x="2701378" y="2036492"/>
            <a:ext cx="170502" cy="425733"/>
            <a:chOff x="3386850" y="2264625"/>
            <a:chExt cx="203950" cy="509250"/>
          </a:xfrm>
        </p:grpSpPr>
        <p:sp>
          <p:nvSpPr>
            <p:cNvPr id="534" name="Google Shape;534;p39"/>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5" name="Google Shape;535;p39"/>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36" name="Google Shape;536;p39"/>
          <p:cNvGrpSpPr/>
          <p:nvPr/>
        </p:nvGrpSpPr>
        <p:grpSpPr>
          <a:xfrm>
            <a:off x="3843751" y="2090602"/>
            <a:ext cx="139863" cy="317513"/>
            <a:chOff x="4753325" y="2329350"/>
            <a:chExt cx="167300" cy="379800"/>
          </a:xfrm>
        </p:grpSpPr>
        <p:sp>
          <p:nvSpPr>
            <p:cNvPr id="537" name="Google Shape;537;p39"/>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8" name="Google Shape;538;p39"/>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39" name="Google Shape;539;p39"/>
          <p:cNvGrpSpPr/>
          <p:nvPr/>
        </p:nvGrpSpPr>
        <p:grpSpPr>
          <a:xfrm>
            <a:off x="3277654" y="2038519"/>
            <a:ext cx="145004" cy="421658"/>
            <a:chOff x="4076175" y="2267050"/>
            <a:chExt cx="173450" cy="504375"/>
          </a:xfrm>
        </p:grpSpPr>
        <p:sp>
          <p:nvSpPr>
            <p:cNvPr id="540" name="Google Shape;540;p39"/>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41" name="Google Shape;541;p39"/>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42" name="Google Shape;542;p39"/>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543" name="Google Shape;543;p39"/>
          <p:cNvGrpSpPr/>
          <p:nvPr/>
        </p:nvGrpSpPr>
        <p:grpSpPr>
          <a:xfrm>
            <a:off x="4865134" y="2089056"/>
            <a:ext cx="351204" cy="324661"/>
            <a:chOff x="5975075" y="2327500"/>
            <a:chExt cx="420100" cy="388350"/>
          </a:xfrm>
        </p:grpSpPr>
        <p:sp>
          <p:nvSpPr>
            <p:cNvPr id="544" name="Google Shape;544;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45" name="Google Shape;545;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46" name="Google Shape;546;p39"/>
          <p:cNvGrpSpPr/>
          <p:nvPr/>
        </p:nvGrpSpPr>
        <p:grpSpPr>
          <a:xfrm>
            <a:off x="5496544" y="2079358"/>
            <a:ext cx="215437" cy="351204"/>
            <a:chOff x="6730350" y="2315900"/>
            <a:chExt cx="257700" cy="420100"/>
          </a:xfrm>
        </p:grpSpPr>
        <p:sp>
          <p:nvSpPr>
            <p:cNvPr id="547" name="Google Shape;547;p39"/>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48" name="Google Shape;548;p39"/>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49" name="Google Shape;549;p39"/>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50" name="Google Shape;550;p39"/>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51" name="Google Shape;551;p39"/>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52" name="Google Shape;552;p39"/>
          <p:cNvGrpSpPr/>
          <p:nvPr/>
        </p:nvGrpSpPr>
        <p:grpSpPr>
          <a:xfrm>
            <a:off x="477889" y="2615840"/>
            <a:ext cx="109265" cy="398166"/>
            <a:chOff x="727175" y="2957625"/>
            <a:chExt cx="130700" cy="476275"/>
          </a:xfrm>
        </p:grpSpPr>
        <p:sp>
          <p:nvSpPr>
            <p:cNvPr id="553" name="Google Shape;553;p39"/>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54" name="Google Shape;554;p39"/>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55" name="Google Shape;555;p39"/>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56" name="Google Shape;556;p39"/>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557" name="Google Shape;557;p39"/>
          <p:cNvGrpSpPr/>
          <p:nvPr/>
        </p:nvGrpSpPr>
        <p:grpSpPr>
          <a:xfrm>
            <a:off x="2029631" y="2628589"/>
            <a:ext cx="386943" cy="372647"/>
            <a:chOff x="2583325" y="2972875"/>
            <a:chExt cx="462850" cy="445750"/>
          </a:xfrm>
        </p:grpSpPr>
        <p:sp>
          <p:nvSpPr>
            <p:cNvPr id="558" name="Google Shape;558;p39"/>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59" name="Google Shape;559;p39"/>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60" name="Google Shape;560;p39"/>
          <p:cNvGrpSpPr/>
          <p:nvPr/>
        </p:nvGrpSpPr>
        <p:grpSpPr>
          <a:xfrm>
            <a:off x="2579886" y="2684246"/>
            <a:ext cx="413486" cy="261355"/>
            <a:chOff x="3241525" y="3039450"/>
            <a:chExt cx="494600" cy="312625"/>
          </a:xfrm>
        </p:grpSpPr>
        <p:sp>
          <p:nvSpPr>
            <p:cNvPr id="561" name="Google Shape;561;p39"/>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62" name="Google Shape;562;p39"/>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63" name="Google Shape;563;p39"/>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564" name="Google Shape;564;p39"/>
          <p:cNvGrpSpPr/>
          <p:nvPr/>
        </p:nvGrpSpPr>
        <p:grpSpPr>
          <a:xfrm>
            <a:off x="4263318" y="2656679"/>
            <a:ext cx="427781" cy="316489"/>
            <a:chOff x="5255200" y="3006475"/>
            <a:chExt cx="511700" cy="378575"/>
          </a:xfrm>
        </p:grpSpPr>
        <p:sp>
          <p:nvSpPr>
            <p:cNvPr id="565" name="Google Shape;565;p39"/>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66" name="Google Shape;566;p39"/>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67" name="Google Shape;567;p39"/>
          <p:cNvGrpSpPr/>
          <p:nvPr/>
        </p:nvGrpSpPr>
        <p:grpSpPr>
          <a:xfrm>
            <a:off x="3177104" y="2638308"/>
            <a:ext cx="346104" cy="353231"/>
            <a:chOff x="3955900" y="2984500"/>
            <a:chExt cx="414000" cy="422525"/>
          </a:xfrm>
        </p:grpSpPr>
        <p:sp>
          <p:nvSpPr>
            <p:cNvPr id="568" name="Google Shape;568;p39"/>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69" name="Google Shape;569;p39"/>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70" name="Google Shape;570;p39"/>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71" name="Google Shape;571;p39"/>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72" name="Google Shape;572;p39"/>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573" name="Google Shape;573;p39"/>
          <p:cNvGrpSpPr/>
          <p:nvPr/>
        </p:nvGrpSpPr>
        <p:grpSpPr>
          <a:xfrm>
            <a:off x="5472049" y="2633187"/>
            <a:ext cx="264427" cy="375719"/>
            <a:chOff x="6701050" y="2978375"/>
            <a:chExt cx="316300" cy="449425"/>
          </a:xfrm>
        </p:grpSpPr>
        <p:sp>
          <p:nvSpPr>
            <p:cNvPr id="574" name="Google Shape;574;p39"/>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75" name="Google Shape;575;p39"/>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76" name="Google Shape;576;p39"/>
          <p:cNvGrpSpPr/>
          <p:nvPr/>
        </p:nvGrpSpPr>
        <p:grpSpPr>
          <a:xfrm>
            <a:off x="907677" y="3251848"/>
            <a:ext cx="376743" cy="253204"/>
            <a:chOff x="1241275" y="3718400"/>
            <a:chExt cx="450650" cy="302875"/>
          </a:xfrm>
        </p:grpSpPr>
        <p:sp>
          <p:nvSpPr>
            <p:cNvPr id="577" name="Google Shape;577;p39"/>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78" name="Google Shape;578;p39"/>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79" name="Google Shape;579;p39"/>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80" name="Google Shape;580;p39"/>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81" name="Google Shape;581;p39"/>
          <p:cNvGrpSpPr/>
          <p:nvPr/>
        </p:nvGrpSpPr>
        <p:grpSpPr>
          <a:xfrm>
            <a:off x="1476324" y="3232453"/>
            <a:ext cx="366502" cy="292496"/>
            <a:chOff x="1921475" y="3695200"/>
            <a:chExt cx="438400" cy="349875"/>
          </a:xfrm>
        </p:grpSpPr>
        <p:sp>
          <p:nvSpPr>
            <p:cNvPr id="582" name="Google Shape;582;p39"/>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83" name="Google Shape;583;p39"/>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84" name="Google Shape;584;p39"/>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85" name="Google Shape;585;p39"/>
          <p:cNvGrpSpPr/>
          <p:nvPr/>
        </p:nvGrpSpPr>
        <p:grpSpPr>
          <a:xfrm>
            <a:off x="2043425" y="3227855"/>
            <a:ext cx="359355" cy="301190"/>
            <a:chOff x="2599825" y="3689700"/>
            <a:chExt cx="429850" cy="360275"/>
          </a:xfrm>
        </p:grpSpPr>
        <p:sp>
          <p:nvSpPr>
            <p:cNvPr id="586" name="Google Shape;586;p39"/>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87" name="Google Shape;587;p39"/>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88" name="Google Shape;588;p39"/>
          <p:cNvGrpSpPr/>
          <p:nvPr/>
        </p:nvGrpSpPr>
        <p:grpSpPr>
          <a:xfrm>
            <a:off x="2624299" y="3196714"/>
            <a:ext cx="324661" cy="338956"/>
            <a:chOff x="3294650" y="3652450"/>
            <a:chExt cx="388350" cy="405450"/>
          </a:xfrm>
        </p:grpSpPr>
        <p:sp>
          <p:nvSpPr>
            <p:cNvPr id="589" name="Google Shape;589;p39"/>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90" name="Google Shape;590;p39"/>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91" name="Google Shape;591;p39"/>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92" name="Google Shape;592;p39"/>
          <p:cNvGrpSpPr/>
          <p:nvPr/>
        </p:nvGrpSpPr>
        <p:grpSpPr>
          <a:xfrm>
            <a:off x="3160781" y="3239601"/>
            <a:ext cx="378750" cy="277698"/>
            <a:chOff x="3936375" y="3703750"/>
            <a:chExt cx="453050" cy="332175"/>
          </a:xfrm>
        </p:grpSpPr>
        <p:sp>
          <p:nvSpPr>
            <p:cNvPr id="593" name="Google Shape;593;p39"/>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94" name="Google Shape;594;p39"/>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95" name="Google Shape;595;p39"/>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96" name="Google Shape;596;p39"/>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97" name="Google Shape;597;p39"/>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98" name="Google Shape;598;p39"/>
          <p:cNvGrpSpPr/>
          <p:nvPr/>
        </p:nvGrpSpPr>
        <p:grpSpPr>
          <a:xfrm>
            <a:off x="3724307" y="3239601"/>
            <a:ext cx="378750" cy="277698"/>
            <a:chOff x="4610450" y="3703750"/>
            <a:chExt cx="453050" cy="332175"/>
          </a:xfrm>
        </p:grpSpPr>
        <p:sp>
          <p:nvSpPr>
            <p:cNvPr id="599" name="Google Shape;599;p39"/>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00" name="Google Shape;600;p39"/>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01" name="Google Shape;601;p39"/>
          <p:cNvGrpSpPr/>
          <p:nvPr/>
        </p:nvGrpSpPr>
        <p:grpSpPr>
          <a:xfrm>
            <a:off x="4301106" y="3211532"/>
            <a:ext cx="352207" cy="333836"/>
            <a:chOff x="5300400" y="3670175"/>
            <a:chExt cx="421300" cy="399325"/>
          </a:xfrm>
        </p:grpSpPr>
        <p:sp>
          <p:nvSpPr>
            <p:cNvPr id="602" name="Google Shape;602;p39"/>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03" name="Google Shape;603;p39"/>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04" name="Google Shape;604;p39"/>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05" name="Google Shape;605;p39"/>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06" name="Google Shape;606;p39"/>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07" name="Google Shape;607;p39"/>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08" name="Google Shape;608;p39"/>
          <p:cNvGrpSpPr/>
          <p:nvPr/>
        </p:nvGrpSpPr>
        <p:grpSpPr>
          <a:xfrm>
            <a:off x="5433259" y="3207435"/>
            <a:ext cx="342008" cy="342029"/>
            <a:chOff x="6654650" y="3665275"/>
            <a:chExt cx="409100" cy="409125"/>
          </a:xfrm>
        </p:grpSpPr>
        <p:sp>
          <p:nvSpPr>
            <p:cNvPr id="609" name="Google Shape;609;p3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0" name="Google Shape;610;p3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11" name="Google Shape;611;p39"/>
          <p:cNvGrpSpPr/>
          <p:nvPr/>
        </p:nvGrpSpPr>
        <p:grpSpPr>
          <a:xfrm>
            <a:off x="347223" y="3756667"/>
            <a:ext cx="370599" cy="370620"/>
            <a:chOff x="570875" y="4322250"/>
            <a:chExt cx="443300" cy="443325"/>
          </a:xfrm>
        </p:grpSpPr>
        <p:sp>
          <p:nvSpPr>
            <p:cNvPr id="612" name="Google Shape;612;p3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3" name="Google Shape;613;p3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4" name="Google Shape;614;p3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5" name="Google Shape;615;p3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16" name="Google Shape;616;p39"/>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17" name="Google Shape;617;p39"/>
          <p:cNvGrpSpPr/>
          <p:nvPr/>
        </p:nvGrpSpPr>
        <p:grpSpPr>
          <a:xfrm>
            <a:off x="1524812" y="3729120"/>
            <a:ext cx="269526" cy="425712"/>
            <a:chOff x="1979475" y="4289300"/>
            <a:chExt cx="322400" cy="509225"/>
          </a:xfrm>
        </p:grpSpPr>
        <p:sp>
          <p:nvSpPr>
            <p:cNvPr id="618" name="Google Shape;618;p39"/>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9" name="Google Shape;619;p39"/>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0" name="Google Shape;620;p39"/>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21" name="Google Shape;621;p39"/>
          <p:cNvGrpSpPr/>
          <p:nvPr/>
        </p:nvGrpSpPr>
        <p:grpSpPr>
          <a:xfrm>
            <a:off x="2064346" y="3734722"/>
            <a:ext cx="318014" cy="414510"/>
            <a:chOff x="2624850" y="4296000"/>
            <a:chExt cx="380400" cy="495825"/>
          </a:xfrm>
        </p:grpSpPr>
        <p:sp>
          <p:nvSpPr>
            <p:cNvPr id="622" name="Google Shape;622;p39"/>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3" name="Google Shape;623;p39"/>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4" name="Google Shape;624;p39"/>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25" name="Google Shape;625;p39"/>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6" name="Google Shape;626;p39"/>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7" name="Google Shape;627;p39"/>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28" name="Google Shape;628;p39"/>
          <p:cNvGrpSpPr/>
          <p:nvPr/>
        </p:nvGrpSpPr>
        <p:grpSpPr>
          <a:xfrm>
            <a:off x="4280686" y="3775560"/>
            <a:ext cx="393045" cy="332833"/>
            <a:chOff x="5275975" y="4344850"/>
            <a:chExt cx="470150" cy="398125"/>
          </a:xfrm>
        </p:grpSpPr>
        <p:sp>
          <p:nvSpPr>
            <p:cNvPr id="629" name="Google Shape;629;p39"/>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0" name="Google Shape;630;p39"/>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1" name="Google Shape;631;p39"/>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32" name="Google Shape;632;p39"/>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33" name="Google Shape;633;p39"/>
          <p:cNvGrpSpPr/>
          <p:nvPr/>
        </p:nvGrpSpPr>
        <p:grpSpPr>
          <a:xfrm>
            <a:off x="5423039" y="3748516"/>
            <a:ext cx="362448" cy="386922"/>
            <a:chOff x="6642425" y="4312500"/>
            <a:chExt cx="433550" cy="462825"/>
          </a:xfrm>
        </p:grpSpPr>
        <p:sp>
          <p:nvSpPr>
            <p:cNvPr id="634" name="Google Shape;634;p39"/>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5" name="Google Shape;635;p39"/>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6" name="Google Shape;636;p39"/>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37" name="Google Shape;637;p39"/>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38" name="Google Shape;638;p39"/>
          <p:cNvGrpSpPr/>
          <p:nvPr/>
        </p:nvGrpSpPr>
        <p:grpSpPr>
          <a:xfrm>
            <a:off x="910227" y="4322764"/>
            <a:ext cx="371623" cy="365499"/>
            <a:chOff x="1244325" y="4999400"/>
            <a:chExt cx="444525" cy="437200"/>
          </a:xfrm>
        </p:grpSpPr>
        <p:sp>
          <p:nvSpPr>
            <p:cNvPr id="639" name="Google Shape;639;p39"/>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0" name="Google Shape;640;p39"/>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1" name="Google Shape;641;p39"/>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2" name="Google Shape;642;p39"/>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3" name="Google Shape;643;p39"/>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44" name="Google Shape;644;p39"/>
          <p:cNvGrpSpPr/>
          <p:nvPr/>
        </p:nvGrpSpPr>
        <p:grpSpPr>
          <a:xfrm>
            <a:off x="1506943" y="4311018"/>
            <a:ext cx="305265" cy="388970"/>
            <a:chOff x="1958100" y="4985350"/>
            <a:chExt cx="365150" cy="465275"/>
          </a:xfrm>
        </p:grpSpPr>
        <p:sp>
          <p:nvSpPr>
            <p:cNvPr id="645" name="Google Shape;645;p39"/>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6" name="Google Shape;646;p39"/>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7" name="Google Shape;647;p39"/>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48" name="Google Shape;648;p39"/>
          <p:cNvGrpSpPr/>
          <p:nvPr/>
        </p:nvGrpSpPr>
        <p:grpSpPr>
          <a:xfrm>
            <a:off x="2048002" y="4325815"/>
            <a:ext cx="350200" cy="359877"/>
            <a:chOff x="2605300" y="5003050"/>
            <a:chExt cx="418900" cy="430475"/>
          </a:xfrm>
        </p:grpSpPr>
        <p:sp>
          <p:nvSpPr>
            <p:cNvPr id="649" name="Google Shape;649;p39"/>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0" name="Google Shape;650;p39"/>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1" name="Google Shape;651;p39"/>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52" name="Google Shape;652;p39"/>
          <p:cNvGrpSpPr/>
          <p:nvPr/>
        </p:nvGrpSpPr>
        <p:grpSpPr>
          <a:xfrm>
            <a:off x="2577336" y="4333486"/>
            <a:ext cx="418585" cy="344056"/>
            <a:chOff x="3238475" y="5012225"/>
            <a:chExt cx="500700" cy="411550"/>
          </a:xfrm>
        </p:grpSpPr>
        <p:sp>
          <p:nvSpPr>
            <p:cNvPr id="653" name="Google Shape;653;p39"/>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4" name="Google Shape;654;p39"/>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5" name="Google Shape;655;p39"/>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6" name="Google Shape;656;p39"/>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7" name="Google Shape;657;p39"/>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58" name="Google Shape;658;p39"/>
          <p:cNvGrpSpPr/>
          <p:nvPr/>
        </p:nvGrpSpPr>
        <p:grpSpPr>
          <a:xfrm>
            <a:off x="3683970" y="4296723"/>
            <a:ext cx="459424" cy="417561"/>
            <a:chOff x="4562200" y="4968250"/>
            <a:chExt cx="549550" cy="499475"/>
          </a:xfrm>
        </p:grpSpPr>
        <p:sp>
          <p:nvSpPr>
            <p:cNvPr id="659" name="Google Shape;659;p39"/>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60" name="Google Shape;660;p39"/>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61" name="Google Shape;661;p39"/>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62" name="Google Shape;662;p39"/>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63" name="Google Shape;663;p39"/>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64" name="Google Shape;664;p39"/>
          <p:cNvGrpSpPr/>
          <p:nvPr/>
        </p:nvGrpSpPr>
        <p:grpSpPr>
          <a:xfrm>
            <a:off x="3190898" y="4320214"/>
            <a:ext cx="318516" cy="370076"/>
            <a:chOff x="3972400" y="4996350"/>
            <a:chExt cx="381000" cy="442675"/>
          </a:xfrm>
        </p:grpSpPr>
        <p:sp>
          <p:nvSpPr>
            <p:cNvPr id="665" name="Google Shape;665;p39"/>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66" name="Google Shape;666;p39"/>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67" name="Google Shape;667;p39"/>
          <p:cNvGrpSpPr/>
          <p:nvPr/>
        </p:nvGrpSpPr>
        <p:grpSpPr>
          <a:xfrm>
            <a:off x="4251594" y="4289073"/>
            <a:ext cx="451252" cy="432860"/>
            <a:chOff x="5241175" y="4959100"/>
            <a:chExt cx="539775" cy="517775"/>
          </a:xfrm>
        </p:grpSpPr>
        <p:sp>
          <p:nvSpPr>
            <p:cNvPr id="668" name="Google Shape;668;p3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69" name="Google Shape;669;p3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70" name="Google Shape;670;p3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71" name="Google Shape;671;p3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72" name="Google Shape;672;p3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73" name="Google Shape;673;p3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74" name="Google Shape;674;p39"/>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75" name="Google Shape;675;p39"/>
          <p:cNvGrpSpPr/>
          <p:nvPr/>
        </p:nvGrpSpPr>
        <p:grpSpPr>
          <a:xfrm>
            <a:off x="5458778" y="4353382"/>
            <a:ext cx="289444" cy="332833"/>
            <a:chOff x="6685175" y="5036025"/>
            <a:chExt cx="346225" cy="398125"/>
          </a:xfrm>
        </p:grpSpPr>
        <p:sp>
          <p:nvSpPr>
            <p:cNvPr id="676" name="Google Shape;676;p39"/>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77" name="Google Shape;677;p39"/>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78" name="Google Shape;678;p39"/>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79" name="Google Shape;679;p39"/>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80" name="Google Shape;680;p39"/>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81" name="Google Shape;681;p39"/>
          <p:cNvGrpSpPr/>
          <p:nvPr/>
        </p:nvGrpSpPr>
        <p:grpSpPr>
          <a:xfrm>
            <a:off x="6283418" y="2106199"/>
            <a:ext cx="432570" cy="421334"/>
            <a:chOff x="5926225" y="921350"/>
            <a:chExt cx="517800" cy="504350"/>
          </a:xfrm>
        </p:grpSpPr>
        <p:sp>
          <p:nvSpPr>
            <p:cNvPr id="682" name="Google Shape;682;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683" name="Google Shape;683;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684" name="Google Shape;684;p39"/>
          <p:cNvSpPr/>
          <p:nvPr/>
        </p:nvSpPr>
        <p:spPr>
          <a:xfrm>
            <a:off x="6477338" y="23422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 name="Google Shape;685;p39"/>
          <p:cNvGrpSpPr/>
          <p:nvPr/>
        </p:nvGrpSpPr>
        <p:grpSpPr>
          <a:xfrm>
            <a:off x="7168405" y="2085579"/>
            <a:ext cx="432570" cy="421334"/>
            <a:chOff x="5926225" y="921350"/>
            <a:chExt cx="517800" cy="504350"/>
          </a:xfrm>
        </p:grpSpPr>
        <p:sp>
          <p:nvSpPr>
            <p:cNvPr id="686" name="Google Shape;686;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39"/>
          <p:cNvSpPr/>
          <p:nvPr/>
        </p:nvSpPr>
        <p:spPr>
          <a:xfrm>
            <a:off x="7362326" y="23216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 name="Google Shape;689;p39"/>
          <p:cNvGrpSpPr/>
          <p:nvPr/>
        </p:nvGrpSpPr>
        <p:grpSpPr>
          <a:xfrm>
            <a:off x="6283685" y="2834621"/>
            <a:ext cx="1075937" cy="1047989"/>
            <a:chOff x="5926225" y="921350"/>
            <a:chExt cx="517800" cy="504350"/>
          </a:xfrm>
        </p:grpSpPr>
        <p:sp>
          <p:nvSpPr>
            <p:cNvPr id="690" name="Google Shape;690;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accent5"/>
            </a:solidFill>
            <a:ln w="28575" cap="flat" cmpd="sng">
              <a:solidFill>
                <a:schemeClr val="accent4"/>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accent5"/>
            </a:solidFill>
            <a:ln w="28575" cap="flat" cmpd="sng">
              <a:solidFill>
                <a:schemeClr val="accent4"/>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 name="Google Shape;692;p39"/>
          <p:cNvSpPr/>
          <p:nvPr/>
        </p:nvSpPr>
        <p:spPr>
          <a:xfrm>
            <a:off x="6765998" y="34217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67</a:t>
            </a:fld>
            <a:endParaRPr/>
          </a:p>
        </p:txBody>
      </p:sp>
      <p:sp>
        <p:nvSpPr>
          <p:cNvPr id="694" name="Google Shape;694;p39"/>
          <p:cNvSpPr txBox="1">
            <a:spLocks noGrp="1"/>
          </p:cNvSpPr>
          <p:nvPr>
            <p:ph type="body" idx="4294967295"/>
          </p:nvPr>
        </p:nvSpPr>
        <p:spPr>
          <a:xfrm>
            <a:off x="6248575" y="4223563"/>
            <a:ext cx="2438100" cy="56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Find more icons at </a:t>
            </a:r>
            <a:r>
              <a:rPr lang="en" sz="900" u="sng">
                <a:solidFill>
                  <a:schemeClr val="hlink"/>
                </a:solidFill>
                <a:hlinkClick r:id="rId3"/>
              </a:rPr>
              <a:t>slidescarnival.com/extra-free-resources-icons-and-maps</a:t>
            </a:r>
            <a:endParaRPr sz="900"/>
          </a:p>
          <a:p>
            <a:pPr marL="0" lvl="0" indent="0" algn="l" rtl="0">
              <a:spcBef>
                <a:spcPts val="600"/>
              </a:spcBef>
              <a:spcAft>
                <a:spcPts val="0"/>
              </a:spcAft>
              <a:buNone/>
            </a:pPr>
            <a:endParaRPr sz="900" b="1"/>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grpSp>
        <p:nvGrpSpPr>
          <p:cNvPr id="699" name="Google Shape;699;p40"/>
          <p:cNvGrpSpPr/>
          <p:nvPr/>
        </p:nvGrpSpPr>
        <p:grpSpPr>
          <a:xfrm>
            <a:off x="3058888" y="1550127"/>
            <a:ext cx="445718" cy="445753"/>
            <a:chOff x="3706812" y="1035050"/>
            <a:chExt cx="4792662" cy="4787899"/>
          </a:xfrm>
        </p:grpSpPr>
        <p:sp>
          <p:nvSpPr>
            <p:cNvPr id="700" name="Google Shape;700;p40"/>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1" name="Google Shape;701;p40"/>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2" name="Google Shape;702;p40"/>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3" name="Google Shape;703;p40"/>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4" name="Google Shape;704;p40"/>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5" name="Google Shape;705;p40"/>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06" name="Google Shape;706;p40"/>
          <p:cNvGrpSpPr/>
          <p:nvPr/>
        </p:nvGrpSpPr>
        <p:grpSpPr>
          <a:xfrm>
            <a:off x="1779393" y="1550157"/>
            <a:ext cx="443331" cy="445437"/>
            <a:chOff x="1400175" y="1220787"/>
            <a:chExt cx="4473575" cy="4476750"/>
          </a:xfrm>
        </p:grpSpPr>
        <p:sp>
          <p:nvSpPr>
            <p:cNvPr id="707" name="Google Shape;707;p40"/>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8" name="Google Shape;708;p40"/>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9" name="Google Shape;709;p40"/>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0" name="Google Shape;710;p40"/>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11" name="Google Shape;711;p40"/>
          <p:cNvGrpSpPr/>
          <p:nvPr/>
        </p:nvGrpSpPr>
        <p:grpSpPr>
          <a:xfrm>
            <a:off x="1138046" y="1550171"/>
            <a:ext cx="446045" cy="445465"/>
            <a:chOff x="1649412" y="927100"/>
            <a:chExt cx="5011737" cy="5016500"/>
          </a:xfrm>
        </p:grpSpPr>
        <p:sp>
          <p:nvSpPr>
            <p:cNvPr id="712" name="Google Shape;712;p40"/>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3" name="Google Shape;713;p40"/>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4" name="Google Shape;714;p40"/>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15" name="Google Shape;715;p40"/>
          <p:cNvGrpSpPr/>
          <p:nvPr/>
        </p:nvGrpSpPr>
        <p:grpSpPr>
          <a:xfrm>
            <a:off x="2418397" y="1550424"/>
            <a:ext cx="444870" cy="445286"/>
            <a:chOff x="1301750" y="920750"/>
            <a:chExt cx="5095875" cy="5100637"/>
          </a:xfrm>
        </p:grpSpPr>
        <p:sp>
          <p:nvSpPr>
            <p:cNvPr id="716" name="Google Shape;716;p40"/>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7" name="Google Shape;717;p40"/>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8" name="Google Shape;718;p40"/>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9" name="Google Shape;719;p40"/>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0" name="Google Shape;720;p40"/>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21" name="Google Shape;721;p40"/>
          <p:cNvGrpSpPr/>
          <p:nvPr/>
        </p:nvGrpSpPr>
        <p:grpSpPr>
          <a:xfrm>
            <a:off x="4341570" y="1550333"/>
            <a:ext cx="445621" cy="445591"/>
            <a:chOff x="5732756" y="2682276"/>
            <a:chExt cx="719905" cy="719856"/>
          </a:xfrm>
        </p:grpSpPr>
        <p:sp>
          <p:nvSpPr>
            <p:cNvPr id="722" name="Google Shape;722;p40"/>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3" name="Google Shape;723;p40"/>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4" name="Google Shape;724;p40"/>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25" name="Google Shape;725;p40"/>
          <p:cNvGrpSpPr/>
          <p:nvPr/>
        </p:nvGrpSpPr>
        <p:grpSpPr>
          <a:xfrm>
            <a:off x="4982887" y="1550327"/>
            <a:ext cx="445627" cy="445604"/>
            <a:chOff x="6768809" y="2682265"/>
            <a:chExt cx="719915" cy="719877"/>
          </a:xfrm>
        </p:grpSpPr>
        <p:sp>
          <p:nvSpPr>
            <p:cNvPr id="726" name="Google Shape;726;p40"/>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7" name="Google Shape;727;p40"/>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8" name="Google Shape;728;p40"/>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9" name="Google Shape;729;p40"/>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30" name="Google Shape;730;p40"/>
          <p:cNvGrpSpPr/>
          <p:nvPr/>
        </p:nvGrpSpPr>
        <p:grpSpPr>
          <a:xfrm>
            <a:off x="5624209" y="1550356"/>
            <a:ext cx="445753" cy="445545"/>
            <a:chOff x="7804870" y="2682313"/>
            <a:chExt cx="720118" cy="719782"/>
          </a:xfrm>
        </p:grpSpPr>
        <p:sp>
          <p:nvSpPr>
            <p:cNvPr id="731" name="Google Shape;731;p40"/>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2" name="Google Shape;732;p40"/>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3" name="Google Shape;733;p40"/>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4" name="Google Shape;734;p40"/>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5" name="Google Shape;735;p40"/>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36" name="Google Shape;736;p40"/>
          <p:cNvGrpSpPr/>
          <p:nvPr/>
        </p:nvGrpSpPr>
        <p:grpSpPr>
          <a:xfrm>
            <a:off x="6265657" y="1550125"/>
            <a:ext cx="446293" cy="446006"/>
            <a:chOff x="8841135" y="2681940"/>
            <a:chExt cx="720990" cy="720527"/>
          </a:xfrm>
        </p:grpSpPr>
        <p:sp>
          <p:nvSpPr>
            <p:cNvPr id="737" name="Google Shape;737;p40"/>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8" name="Google Shape;738;p40"/>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9" name="Google Shape;739;p40"/>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0" name="Google Shape;740;p40"/>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1" name="Google Shape;741;p40"/>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2" name="Google Shape;742;p40"/>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43" name="Google Shape;743;p40"/>
          <p:cNvGrpSpPr/>
          <p:nvPr/>
        </p:nvGrpSpPr>
        <p:grpSpPr>
          <a:xfrm>
            <a:off x="3699655" y="1550057"/>
            <a:ext cx="445260" cy="445260"/>
            <a:chOff x="4103687" y="1439862"/>
            <a:chExt cx="3986212" cy="3986211"/>
          </a:xfrm>
        </p:grpSpPr>
        <p:sp>
          <p:nvSpPr>
            <p:cNvPr id="744" name="Google Shape;744;p40"/>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5" name="Google Shape;745;p40"/>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46" name="Google Shape;746;p40"/>
          <p:cNvGrpSpPr/>
          <p:nvPr/>
        </p:nvGrpSpPr>
        <p:grpSpPr>
          <a:xfrm>
            <a:off x="6907645" y="1550361"/>
            <a:ext cx="445803" cy="445535"/>
            <a:chOff x="9878272" y="2682320"/>
            <a:chExt cx="720199" cy="719767"/>
          </a:xfrm>
        </p:grpSpPr>
        <p:sp>
          <p:nvSpPr>
            <p:cNvPr id="747" name="Google Shape;747;p40"/>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8" name="Google Shape;748;p40"/>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9" name="Google Shape;749;p40"/>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50" name="Google Shape;750;p40"/>
          <p:cNvGrpSpPr/>
          <p:nvPr/>
        </p:nvGrpSpPr>
        <p:grpSpPr>
          <a:xfrm>
            <a:off x="7549143" y="1550278"/>
            <a:ext cx="445700" cy="445701"/>
            <a:chOff x="10914618" y="2682187"/>
            <a:chExt cx="720033" cy="720033"/>
          </a:xfrm>
        </p:grpSpPr>
        <p:sp>
          <p:nvSpPr>
            <p:cNvPr id="751" name="Google Shape;751;p40"/>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2" name="Google Shape;752;p40"/>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3" name="Google Shape;753;p40"/>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4" name="Google Shape;754;p40"/>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5" name="Google Shape;755;p40"/>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6" name="Google Shape;756;p40"/>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57" name="Google Shape;757;p40"/>
          <p:cNvGrpSpPr/>
          <p:nvPr/>
        </p:nvGrpSpPr>
        <p:grpSpPr>
          <a:xfrm>
            <a:off x="1772664" y="843057"/>
            <a:ext cx="361521" cy="445816"/>
            <a:chOff x="1582665" y="1011072"/>
            <a:chExt cx="584040" cy="720220"/>
          </a:xfrm>
        </p:grpSpPr>
        <p:sp>
          <p:nvSpPr>
            <p:cNvPr id="758" name="Google Shape;758;p40"/>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9" name="Google Shape;759;p40"/>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0" name="Google Shape;760;p40"/>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1" name="Google Shape;761;p40"/>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2" name="Google Shape;762;p40"/>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63" name="Google Shape;763;p40"/>
          <p:cNvGrpSpPr/>
          <p:nvPr/>
        </p:nvGrpSpPr>
        <p:grpSpPr>
          <a:xfrm>
            <a:off x="2374048" y="843078"/>
            <a:ext cx="379481" cy="445796"/>
            <a:chOff x="2554206" y="1011105"/>
            <a:chExt cx="613055" cy="720187"/>
          </a:xfrm>
        </p:grpSpPr>
        <p:sp>
          <p:nvSpPr>
            <p:cNvPr id="764" name="Google Shape;764;p40"/>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5" name="Google Shape;765;p40"/>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6" name="Google Shape;766;p40"/>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67" name="Google Shape;767;p40"/>
          <p:cNvGrpSpPr/>
          <p:nvPr/>
        </p:nvGrpSpPr>
        <p:grpSpPr>
          <a:xfrm>
            <a:off x="6922223" y="797418"/>
            <a:ext cx="460705" cy="491455"/>
            <a:chOff x="9901824" y="937343"/>
            <a:chExt cx="744273" cy="793950"/>
          </a:xfrm>
        </p:grpSpPr>
        <p:grpSp>
          <p:nvGrpSpPr>
            <p:cNvPr id="768" name="Google Shape;768;p40"/>
            <p:cNvGrpSpPr/>
            <p:nvPr/>
          </p:nvGrpSpPr>
          <p:grpSpPr>
            <a:xfrm>
              <a:off x="9901824" y="937343"/>
              <a:ext cx="744273" cy="793950"/>
              <a:chOff x="9901824" y="937343"/>
              <a:chExt cx="744273" cy="793950"/>
            </a:xfrm>
          </p:grpSpPr>
          <p:sp>
            <p:nvSpPr>
              <p:cNvPr id="769" name="Google Shape;769;p40"/>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0" name="Google Shape;770;p40"/>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1" name="Google Shape;771;p40"/>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2" name="Google Shape;772;p40"/>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3" name="Google Shape;773;p40"/>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4" name="Google Shape;774;p40"/>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5" name="Google Shape;775;p40"/>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6" name="Google Shape;776;p40"/>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7" name="Google Shape;777;p40"/>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8" name="Google Shape;778;p40"/>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779" name="Google Shape;779;p40"/>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0" name="Google Shape;780;p40"/>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1" name="Google Shape;781;p40"/>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2" name="Google Shape;782;p40"/>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3" name="Google Shape;783;p40"/>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4" name="Google Shape;784;p40"/>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85" name="Google Shape;785;p40"/>
          <p:cNvGrpSpPr/>
          <p:nvPr/>
        </p:nvGrpSpPr>
        <p:grpSpPr>
          <a:xfrm>
            <a:off x="2993392" y="843244"/>
            <a:ext cx="369868" cy="445629"/>
            <a:chOff x="3554761" y="1011374"/>
            <a:chExt cx="597525" cy="719918"/>
          </a:xfrm>
        </p:grpSpPr>
        <p:sp>
          <p:nvSpPr>
            <p:cNvPr id="786" name="Google Shape;786;p40"/>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7" name="Google Shape;787;p40"/>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8" name="Google Shape;788;p40"/>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9" name="Google Shape;789;p40"/>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90" name="Google Shape;790;p40"/>
          <p:cNvGrpSpPr/>
          <p:nvPr/>
        </p:nvGrpSpPr>
        <p:grpSpPr>
          <a:xfrm>
            <a:off x="3603122" y="843032"/>
            <a:ext cx="370755" cy="445841"/>
            <a:chOff x="4539787" y="1011032"/>
            <a:chExt cx="598958" cy="720261"/>
          </a:xfrm>
        </p:grpSpPr>
        <p:sp>
          <p:nvSpPr>
            <p:cNvPr id="791" name="Google Shape;791;p40"/>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2" name="Google Shape;792;p40"/>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3" name="Google Shape;793;p40"/>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4" name="Google Shape;794;p40"/>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5" name="Google Shape;795;p40"/>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96" name="Google Shape;796;p40"/>
          <p:cNvGrpSpPr/>
          <p:nvPr/>
        </p:nvGrpSpPr>
        <p:grpSpPr>
          <a:xfrm>
            <a:off x="4213740" y="843140"/>
            <a:ext cx="366917" cy="445733"/>
            <a:chOff x="5526246" y="1011207"/>
            <a:chExt cx="592758" cy="720086"/>
          </a:xfrm>
        </p:grpSpPr>
        <p:sp>
          <p:nvSpPr>
            <p:cNvPr id="797" name="Google Shape;797;p40"/>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8" name="Google Shape;798;p40"/>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9" name="Google Shape;799;p40"/>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0" name="Google Shape;800;p40"/>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1" name="Google Shape;801;p40"/>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2" name="Google Shape;802;p40"/>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03" name="Google Shape;803;p40"/>
          <p:cNvGrpSpPr/>
          <p:nvPr/>
        </p:nvGrpSpPr>
        <p:grpSpPr>
          <a:xfrm>
            <a:off x="1168508" y="843134"/>
            <a:ext cx="364294" cy="445740"/>
            <a:chOff x="606645" y="1011196"/>
            <a:chExt cx="588520" cy="720096"/>
          </a:xfrm>
        </p:grpSpPr>
        <p:sp>
          <p:nvSpPr>
            <p:cNvPr id="804" name="Google Shape;804;p40"/>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5" name="Google Shape;805;p40"/>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6" name="Google Shape;806;p40"/>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7" name="Google Shape;807;p40"/>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08" name="Google Shape;808;p40"/>
          <p:cNvGrpSpPr/>
          <p:nvPr/>
        </p:nvGrpSpPr>
        <p:grpSpPr>
          <a:xfrm>
            <a:off x="7622791" y="843111"/>
            <a:ext cx="298405" cy="445762"/>
            <a:chOff x="11033597" y="1011159"/>
            <a:chExt cx="482075" cy="720133"/>
          </a:xfrm>
        </p:grpSpPr>
        <p:sp>
          <p:nvSpPr>
            <p:cNvPr id="809" name="Google Shape;809;p40"/>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10" name="Google Shape;810;p40"/>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11" name="Google Shape;811;p40"/>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12" name="Google Shape;812;p40"/>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13" name="Google Shape;813;p40"/>
          <p:cNvGrpSpPr/>
          <p:nvPr/>
        </p:nvGrpSpPr>
        <p:grpSpPr>
          <a:xfrm>
            <a:off x="6221656" y="797418"/>
            <a:ext cx="460705" cy="491455"/>
            <a:chOff x="8770051" y="937343"/>
            <a:chExt cx="744273" cy="793950"/>
          </a:xfrm>
        </p:grpSpPr>
        <p:sp>
          <p:nvSpPr>
            <p:cNvPr id="814" name="Google Shape;814;p40"/>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5" name="Google Shape;815;p40"/>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6" name="Google Shape;816;p40"/>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7" name="Google Shape;817;p40"/>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8" name="Google Shape;818;p40"/>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19" name="Google Shape;819;p40"/>
            <p:cNvGrpSpPr/>
            <p:nvPr/>
          </p:nvGrpSpPr>
          <p:grpSpPr>
            <a:xfrm>
              <a:off x="8770051" y="937343"/>
              <a:ext cx="744273" cy="793950"/>
              <a:chOff x="6565437" y="1588001"/>
              <a:chExt cx="744273" cy="793950"/>
            </a:xfrm>
          </p:grpSpPr>
          <p:sp>
            <p:nvSpPr>
              <p:cNvPr id="820" name="Google Shape;820;p4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1" name="Google Shape;821;p4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2" name="Google Shape;822;p4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3" name="Google Shape;823;p4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4" name="Google Shape;824;p4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5" name="Google Shape;825;p4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6" name="Google Shape;826;p4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7" name="Google Shape;827;p4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8" name="Google Shape;828;p4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9" name="Google Shape;829;p4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830" name="Google Shape;830;p40"/>
          <p:cNvGrpSpPr/>
          <p:nvPr/>
        </p:nvGrpSpPr>
        <p:grpSpPr>
          <a:xfrm>
            <a:off x="4820520" y="797418"/>
            <a:ext cx="460705" cy="491455"/>
            <a:chOff x="6506504" y="937343"/>
            <a:chExt cx="744273" cy="793950"/>
          </a:xfrm>
        </p:grpSpPr>
        <p:sp>
          <p:nvSpPr>
            <p:cNvPr id="831" name="Google Shape;831;p40"/>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2" name="Google Shape;832;p40"/>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3" name="Google Shape;833;p40"/>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34" name="Google Shape;834;p40"/>
            <p:cNvGrpSpPr/>
            <p:nvPr/>
          </p:nvGrpSpPr>
          <p:grpSpPr>
            <a:xfrm>
              <a:off x="6506504" y="937343"/>
              <a:ext cx="744273" cy="793950"/>
              <a:chOff x="6565437" y="1588001"/>
              <a:chExt cx="744273" cy="793950"/>
            </a:xfrm>
          </p:grpSpPr>
          <p:sp>
            <p:nvSpPr>
              <p:cNvPr id="835" name="Google Shape;835;p4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6" name="Google Shape;836;p4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7" name="Google Shape;837;p4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8" name="Google Shape;838;p4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9" name="Google Shape;839;p4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0" name="Google Shape;840;p4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1" name="Google Shape;841;p4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2" name="Google Shape;842;p4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3" name="Google Shape;843;p4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4" name="Google Shape;844;p4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845" name="Google Shape;845;p40"/>
          <p:cNvGrpSpPr/>
          <p:nvPr/>
        </p:nvGrpSpPr>
        <p:grpSpPr>
          <a:xfrm>
            <a:off x="5521088" y="797418"/>
            <a:ext cx="460705" cy="491455"/>
            <a:chOff x="7638277" y="937343"/>
            <a:chExt cx="744273" cy="793950"/>
          </a:xfrm>
        </p:grpSpPr>
        <p:sp>
          <p:nvSpPr>
            <p:cNvPr id="846" name="Google Shape;846;p40"/>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7" name="Google Shape;847;p40"/>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8" name="Google Shape;848;p40"/>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9" name="Google Shape;849;p40"/>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50" name="Google Shape;850;p40"/>
            <p:cNvGrpSpPr/>
            <p:nvPr/>
          </p:nvGrpSpPr>
          <p:grpSpPr>
            <a:xfrm>
              <a:off x="7638277" y="937343"/>
              <a:ext cx="744273" cy="793950"/>
              <a:chOff x="6565437" y="1588001"/>
              <a:chExt cx="744273" cy="793950"/>
            </a:xfrm>
          </p:grpSpPr>
          <p:sp>
            <p:nvSpPr>
              <p:cNvPr id="851" name="Google Shape;851;p4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2" name="Google Shape;852;p4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3" name="Google Shape;853;p4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4" name="Google Shape;854;p4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5" name="Google Shape;855;p4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6" name="Google Shape;856;p4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7" name="Google Shape;857;p4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8" name="Google Shape;858;p4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9" name="Google Shape;859;p4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0" name="Google Shape;860;p4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861" name="Google Shape;861;p40"/>
          <p:cNvGrpSpPr/>
          <p:nvPr/>
        </p:nvGrpSpPr>
        <p:grpSpPr>
          <a:xfrm>
            <a:off x="3061198" y="2986973"/>
            <a:ext cx="445779" cy="400764"/>
            <a:chOff x="3778727" y="4460423"/>
            <a:chExt cx="720160" cy="647438"/>
          </a:xfrm>
        </p:grpSpPr>
        <p:sp>
          <p:nvSpPr>
            <p:cNvPr id="862" name="Google Shape;862;p40"/>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3" name="Google Shape;863;p40"/>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4" name="Google Shape;864;p40"/>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5" name="Google Shape;865;p40"/>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6" name="Google Shape;866;p40"/>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7" name="Google Shape;867;p40"/>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8" name="Google Shape;868;p40"/>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69" name="Google Shape;869;p40"/>
          <p:cNvGrpSpPr/>
          <p:nvPr/>
        </p:nvGrpSpPr>
        <p:grpSpPr>
          <a:xfrm>
            <a:off x="1138083" y="2972048"/>
            <a:ext cx="445680" cy="430613"/>
            <a:chOff x="557494" y="4436312"/>
            <a:chExt cx="720000" cy="695660"/>
          </a:xfrm>
        </p:grpSpPr>
        <p:sp>
          <p:nvSpPr>
            <p:cNvPr id="870" name="Google Shape;870;p40"/>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1" name="Google Shape;871;p40"/>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2" name="Google Shape;872;p40"/>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3" name="Google Shape;873;p40"/>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74" name="Google Shape;874;p40"/>
          <p:cNvGrpSpPr/>
          <p:nvPr/>
        </p:nvGrpSpPr>
        <p:grpSpPr>
          <a:xfrm>
            <a:off x="4343305" y="2964459"/>
            <a:ext cx="445833" cy="445792"/>
            <a:chOff x="5926265" y="4424051"/>
            <a:chExt cx="720246" cy="720181"/>
          </a:xfrm>
        </p:grpSpPr>
        <p:sp>
          <p:nvSpPr>
            <p:cNvPr id="875" name="Google Shape;875;p40"/>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6" name="Google Shape;876;p40"/>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7" name="Google Shape;877;p40"/>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8" name="Google Shape;878;p40"/>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79" name="Google Shape;879;p40"/>
          <p:cNvGrpSpPr/>
          <p:nvPr/>
        </p:nvGrpSpPr>
        <p:grpSpPr>
          <a:xfrm>
            <a:off x="1779066" y="2984013"/>
            <a:ext cx="445680" cy="406684"/>
            <a:chOff x="1631150" y="4455641"/>
            <a:chExt cx="720000" cy="657002"/>
          </a:xfrm>
        </p:grpSpPr>
        <p:sp>
          <p:nvSpPr>
            <p:cNvPr id="880" name="Google Shape;880;p40"/>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1" name="Google Shape;881;p40"/>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2" name="Google Shape;882;p40"/>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3" name="Google Shape;883;p40"/>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4" name="Google Shape;884;p40"/>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85" name="Google Shape;885;p40"/>
          <p:cNvGrpSpPr/>
          <p:nvPr/>
        </p:nvGrpSpPr>
        <p:grpSpPr>
          <a:xfrm>
            <a:off x="2420095" y="2983429"/>
            <a:ext cx="445680" cy="407853"/>
            <a:chOff x="2704878" y="4454697"/>
            <a:chExt cx="720000" cy="658889"/>
          </a:xfrm>
        </p:grpSpPr>
        <p:sp>
          <p:nvSpPr>
            <p:cNvPr id="886" name="Google Shape;886;p40"/>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7" name="Google Shape;887;p40"/>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8" name="Google Shape;888;p40"/>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9" name="Google Shape;889;p40"/>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0" name="Google Shape;890;p40"/>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1" name="Google Shape;891;p40"/>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92" name="Google Shape;892;p40"/>
          <p:cNvGrpSpPr/>
          <p:nvPr/>
        </p:nvGrpSpPr>
        <p:grpSpPr>
          <a:xfrm>
            <a:off x="3702366" y="2985387"/>
            <a:ext cx="445549" cy="403935"/>
            <a:chOff x="4852681" y="4457861"/>
            <a:chExt cx="719788" cy="652561"/>
          </a:xfrm>
        </p:grpSpPr>
        <p:sp>
          <p:nvSpPr>
            <p:cNvPr id="893" name="Google Shape;893;p40"/>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94" name="Google Shape;894;p40"/>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95" name="Google Shape;895;p40"/>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96" name="Google Shape;896;p40"/>
          <p:cNvGrpSpPr/>
          <p:nvPr/>
        </p:nvGrpSpPr>
        <p:grpSpPr>
          <a:xfrm>
            <a:off x="4984527" y="2975824"/>
            <a:ext cx="445818" cy="423063"/>
            <a:chOff x="7000306" y="4442411"/>
            <a:chExt cx="720224" cy="683463"/>
          </a:xfrm>
        </p:grpSpPr>
        <p:sp>
          <p:nvSpPr>
            <p:cNvPr id="897" name="Google Shape;897;p40"/>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98" name="Google Shape;898;p40"/>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99" name="Google Shape;899;p40"/>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00" name="Google Shape;900;p40"/>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01" name="Google Shape;901;p40"/>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02" name="Google Shape;902;p40"/>
          <p:cNvGrpSpPr/>
          <p:nvPr/>
        </p:nvGrpSpPr>
        <p:grpSpPr>
          <a:xfrm>
            <a:off x="5625735" y="2973621"/>
            <a:ext cx="445779" cy="427468"/>
            <a:chOff x="8074325" y="4438852"/>
            <a:chExt cx="720160" cy="690579"/>
          </a:xfrm>
        </p:grpSpPr>
        <p:sp>
          <p:nvSpPr>
            <p:cNvPr id="903" name="Google Shape;903;p40"/>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04" name="Google Shape;904;p40"/>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05" name="Google Shape;905;p40"/>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06" name="Google Shape;906;p40"/>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07" name="Google Shape;907;p40"/>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08" name="Google Shape;908;p40"/>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09" name="Google Shape;909;p40"/>
          <p:cNvGrpSpPr/>
          <p:nvPr/>
        </p:nvGrpSpPr>
        <p:grpSpPr>
          <a:xfrm>
            <a:off x="6908080" y="2987570"/>
            <a:ext cx="445629" cy="399565"/>
            <a:chOff x="9878975" y="4425243"/>
            <a:chExt cx="719918" cy="645502"/>
          </a:xfrm>
        </p:grpSpPr>
        <p:sp>
          <p:nvSpPr>
            <p:cNvPr id="910" name="Google Shape;910;p40"/>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1" name="Google Shape;911;p40"/>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2" name="Google Shape;912;p40"/>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13" name="Google Shape;913;p40"/>
          <p:cNvGrpSpPr/>
          <p:nvPr/>
        </p:nvGrpSpPr>
        <p:grpSpPr>
          <a:xfrm>
            <a:off x="7549097" y="2976371"/>
            <a:ext cx="445785" cy="421964"/>
            <a:chOff x="10914544" y="4407150"/>
            <a:chExt cx="720170" cy="681687"/>
          </a:xfrm>
        </p:grpSpPr>
        <p:sp>
          <p:nvSpPr>
            <p:cNvPr id="914" name="Google Shape;914;p40"/>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5" name="Google Shape;915;p40"/>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6" name="Google Shape;916;p40"/>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7" name="Google Shape;917;p40"/>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18" name="Google Shape;918;p40"/>
          <p:cNvGrpSpPr/>
          <p:nvPr/>
        </p:nvGrpSpPr>
        <p:grpSpPr>
          <a:xfrm>
            <a:off x="6266887" y="2984485"/>
            <a:ext cx="445805" cy="405735"/>
            <a:chOff x="8843122" y="4420259"/>
            <a:chExt cx="720202" cy="655469"/>
          </a:xfrm>
        </p:grpSpPr>
        <p:sp>
          <p:nvSpPr>
            <p:cNvPr id="919" name="Google Shape;919;p40"/>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0" name="Google Shape;920;p40"/>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1" name="Google Shape;921;p40"/>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2" name="Google Shape;922;p40"/>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3" name="Google Shape;923;p40"/>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4" name="Google Shape;924;p40"/>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25" name="Google Shape;925;p40"/>
          <p:cNvGrpSpPr/>
          <p:nvPr/>
        </p:nvGrpSpPr>
        <p:grpSpPr>
          <a:xfrm>
            <a:off x="3069757" y="2283047"/>
            <a:ext cx="445812" cy="394518"/>
            <a:chOff x="1510757" y="3225422"/>
            <a:chExt cx="720214" cy="637347"/>
          </a:xfrm>
        </p:grpSpPr>
        <p:sp>
          <p:nvSpPr>
            <p:cNvPr id="926" name="Google Shape;926;p40"/>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7" name="Google Shape;927;p40"/>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8" name="Google Shape;928;p40"/>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9" name="Google Shape;929;p40"/>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0" name="Google Shape;930;p40"/>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1" name="Google Shape;931;p40"/>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2" name="Google Shape;932;p40"/>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33" name="Google Shape;933;p40"/>
          <p:cNvGrpSpPr/>
          <p:nvPr/>
        </p:nvGrpSpPr>
        <p:grpSpPr>
          <a:xfrm>
            <a:off x="3761148" y="2300567"/>
            <a:ext cx="445767" cy="359478"/>
            <a:chOff x="2595501" y="3253725"/>
            <a:chExt cx="720141" cy="580739"/>
          </a:xfrm>
        </p:grpSpPr>
        <p:sp>
          <p:nvSpPr>
            <p:cNvPr id="934" name="Google Shape;934;p40"/>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5" name="Google Shape;935;p40"/>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6" name="Google Shape;936;p40"/>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7" name="Google Shape;937;p40"/>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38" name="Google Shape;938;p40"/>
          <p:cNvGrpSpPr/>
          <p:nvPr/>
        </p:nvGrpSpPr>
        <p:grpSpPr>
          <a:xfrm>
            <a:off x="5143819" y="2257535"/>
            <a:ext cx="443879" cy="445541"/>
            <a:chOff x="4764809" y="3184208"/>
            <a:chExt cx="717090" cy="719775"/>
          </a:xfrm>
        </p:grpSpPr>
        <p:sp>
          <p:nvSpPr>
            <p:cNvPr id="939" name="Google Shape;939;p40"/>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0" name="Google Shape;940;p40"/>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1" name="Google Shape;941;p40"/>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42" name="Google Shape;942;p40"/>
          <p:cNvGrpSpPr/>
          <p:nvPr/>
        </p:nvGrpSpPr>
        <p:grpSpPr>
          <a:xfrm>
            <a:off x="4452495" y="2286500"/>
            <a:ext cx="445746" cy="387612"/>
            <a:chOff x="3680173" y="3231000"/>
            <a:chExt cx="720106" cy="626190"/>
          </a:xfrm>
        </p:grpSpPr>
        <p:sp>
          <p:nvSpPr>
            <p:cNvPr id="943" name="Google Shape;943;p40"/>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4" name="Google Shape;944;p40"/>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5" name="Google Shape;945;p40"/>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46" name="Google Shape;946;p40"/>
          <p:cNvGrpSpPr/>
          <p:nvPr/>
        </p:nvGrpSpPr>
        <p:grpSpPr>
          <a:xfrm>
            <a:off x="6524582" y="2257496"/>
            <a:ext cx="443283" cy="445620"/>
            <a:chOff x="6931035" y="3184144"/>
            <a:chExt cx="716128" cy="719903"/>
          </a:xfrm>
        </p:grpSpPr>
        <p:sp>
          <p:nvSpPr>
            <p:cNvPr id="947" name="Google Shape;947;p40"/>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8" name="Google Shape;948;p40"/>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9" name="Google Shape;949;p40"/>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0" name="Google Shape;950;p40"/>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51" name="Google Shape;951;p40"/>
          <p:cNvGrpSpPr/>
          <p:nvPr/>
        </p:nvGrpSpPr>
        <p:grpSpPr>
          <a:xfrm>
            <a:off x="5833276" y="2257448"/>
            <a:ext cx="445727" cy="445714"/>
            <a:chOff x="5846429" y="3184067"/>
            <a:chExt cx="720076" cy="720055"/>
          </a:xfrm>
        </p:grpSpPr>
        <p:sp>
          <p:nvSpPr>
            <p:cNvPr id="952" name="Google Shape;952;p40"/>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3" name="Google Shape;953;p40"/>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4" name="Google Shape;954;p40"/>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5" name="Google Shape;955;p40"/>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56" name="Google Shape;956;p40"/>
          <p:cNvGrpSpPr/>
          <p:nvPr/>
        </p:nvGrpSpPr>
        <p:grpSpPr>
          <a:xfrm>
            <a:off x="2520481" y="2257393"/>
            <a:ext cx="303698" cy="445825"/>
            <a:chOff x="655600" y="3183978"/>
            <a:chExt cx="490627" cy="720234"/>
          </a:xfrm>
        </p:grpSpPr>
        <p:sp>
          <p:nvSpPr>
            <p:cNvPr id="957" name="Google Shape;957;p40"/>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8" name="Google Shape;958;p40"/>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9" name="Google Shape;959;p40"/>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0" name="Google Shape;960;p40"/>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1" name="Google Shape;961;p40"/>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62" name="Google Shape;962;p40"/>
          <p:cNvGrpSpPr/>
          <p:nvPr/>
        </p:nvGrpSpPr>
        <p:grpSpPr>
          <a:xfrm>
            <a:off x="7213443" y="2257509"/>
            <a:ext cx="189785" cy="445592"/>
            <a:chOff x="8011692" y="3184166"/>
            <a:chExt cx="306600" cy="719859"/>
          </a:xfrm>
        </p:grpSpPr>
        <p:sp>
          <p:nvSpPr>
            <p:cNvPr id="963" name="Google Shape;963;p40"/>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4" name="Google Shape;964;p40"/>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5" name="Google Shape;965;p40"/>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6" name="Google Shape;966;p40"/>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7" name="Google Shape;967;p40"/>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8" name="Google Shape;968;p40"/>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69" name="Google Shape;969;p40"/>
          <p:cNvGrpSpPr/>
          <p:nvPr/>
        </p:nvGrpSpPr>
        <p:grpSpPr>
          <a:xfrm>
            <a:off x="7648230" y="2257259"/>
            <a:ext cx="246199" cy="445516"/>
            <a:chOff x="4556125" y="630237"/>
            <a:chExt cx="3081338" cy="5568950"/>
          </a:xfrm>
        </p:grpSpPr>
        <p:sp>
          <p:nvSpPr>
            <p:cNvPr id="970" name="Google Shape;970;p40"/>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71" name="Google Shape;971;p40"/>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72" name="Google Shape;972;p40"/>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73" name="Google Shape;973;p40"/>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74" name="Google Shape;974;p40"/>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75" name="Google Shape;975;p40"/>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76" name="Google Shape;976;p40"/>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77" name="Google Shape;977;p40"/>
          <p:cNvGrpSpPr/>
          <p:nvPr/>
        </p:nvGrpSpPr>
        <p:grpSpPr>
          <a:xfrm>
            <a:off x="1829253" y="2257459"/>
            <a:ext cx="445768" cy="445697"/>
            <a:chOff x="1674084" y="3214987"/>
            <a:chExt cx="720142" cy="720027"/>
          </a:xfrm>
        </p:grpSpPr>
        <p:sp>
          <p:nvSpPr>
            <p:cNvPr id="978" name="Google Shape;978;p40"/>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9" name="Google Shape;979;p40"/>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0" name="Google Shape;980;p40"/>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1" name="Google Shape;981;p40"/>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2" name="Google Shape;982;p40"/>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3" name="Google Shape;983;p40"/>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4" name="Google Shape;984;p40"/>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5" name="Google Shape;985;p40"/>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6" name="Google Shape;986;p40"/>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7" name="Google Shape;987;p40"/>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8" name="Google Shape;988;p40"/>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9" name="Google Shape;989;p40"/>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90" name="Google Shape;990;p40"/>
          <p:cNvGrpSpPr/>
          <p:nvPr/>
        </p:nvGrpSpPr>
        <p:grpSpPr>
          <a:xfrm>
            <a:off x="1138094" y="2257421"/>
            <a:ext cx="445578" cy="445773"/>
            <a:chOff x="557511" y="3214925"/>
            <a:chExt cx="719836" cy="720150"/>
          </a:xfrm>
        </p:grpSpPr>
        <p:sp>
          <p:nvSpPr>
            <p:cNvPr id="991" name="Google Shape;991;p40"/>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2" name="Google Shape;992;p40"/>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3" name="Google Shape;993;p40"/>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4" name="Google Shape;994;p40"/>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95" name="Google Shape;995;p40"/>
          <p:cNvGrpSpPr/>
          <p:nvPr/>
        </p:nvGrpSpPr>
        <p:grpSpPr>
          <a:xfrm>
            <a:off x="1081977" y="3693756"/>
            <a:ext cx="445905" cy="400522"/>
            <a:chOff x="1147762" y="1131887"/>
            <a:chExt cx="5137150" cy="4619626"/>
          </a:xfrm>
        </p:grpSpPr>
        <p:sp>
          <p:nvSpPr>
            <p:cNvPr id="996" name="Google Shape;996;p40"/>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7" name="Google Shape;997;p40"/>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8" name="Google Shape;998;p40"/>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99" name="Google Shape;999;p40"/>
          <p:cNvGrpSpPr/>
          <p:nvPr/>
        </p:nvGrpSpPr>
        <p:grpSpPr>
          <a:xfrm>
            <a:off x="1879306" y="3687410"/>
            <a:ext cx="445901" cy="413282"/>
            <a:chOff x="1570037" y="1341437"/>
            <a:chExt cx="4943475" cy="4576762"/>
          </a:xfrm>
        </p:grpSpPr>
        <p:sp>
          <p:nvSpPr>
            <p:cNvPr id="1000" name="Google Shape;1000;p40"/>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01" name="Google Shape;1001;p40"/>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02" name="Google Shape;1002;p40"/>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03" name="Google Shape;1003;p40"/>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04" name="Google Shape;1004;p40"/>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05" name="Google Shape;1005;p40"/>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006" name="Google Shape;1006;p40"/>
          <p:cNvGrpSpPr/>
          <p:nvPr/>
        </p:nvGrpSpPr>
        <p:grpSpPr>
          <a:xfrm>
            <a:off x="4364629" y="3671511"/>
            <a:ext cx="441332" cy="445721"/>
            <a:chOff x="5770007" y="5489899"/>
            <a:chExt cx="712976" cy="720067"/>
          </a:xfrm>
        </p:grpSpPr>
        <p:sp>
          <p:nvSpPr>
            <p:cNvPr id="1007" name="Google Shape;1007;p40"/>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8" name="Google Shape;1008;p40"/>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9" name="Google Shape;1009;p40"/>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0" name="Google Shape;1010;p40"/>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1" name="Google Shape;1011;p40"/>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2" name="Google Shape;1012;p40"/>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3" name="Google Shape;1013;p40"/>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4" name="Google Shape;1014;p40"/>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15" name="Google Shape;1015;p40"/>
          <p:cNvGrpSpPr/>
          <p:nvPr/>
        </p:nvGrpSpPr>
        <p:grpSpPr>
          <a:xfrm>
            <a:off x="5157420" y="3693981"/>
            <a:ext cx="445651" cy="400824"/>
            <a:chOff x="7050768" y="5526199"/>
            <a:chExt cx="719953" cy="647534"/>
          </a:xfrm>
        </p:grpSpPr>
        <p:sp>
          <p:nvSpPr>
            <p:cNvPr id="1016" name="Google Shape;1016;p40"/>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7" name="Google Shape;1017;p40"/>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8" name="Google Shape;1018;p40"/>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9" name="Google Shape;1019;p40"/>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0" name="Google Shape;1020;p40"/>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1" name="Google Shape;1021;p40"/>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2" name="Google Shape;1022;p40"/>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3" name="Google Shape;1023;p40"/>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4" name="Google Shape;1024;p40"/>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5" name="Google Shape;1025;p40"/>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6" name="Google Shape;1026;p40"/>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7" name="Google Shape;1027;p40"/>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28" name="Google Shape;1028;p40"/>
          <p:cNvGrpSpPr/>
          <p:nvPr/>
        </p:nvGrpSpPr>
        <p:grpSpPr>
          <a:xfrm>
            <a:off x="6751936" y="3694051"/>
            <a:ext cx="445681" cy="400651"/>
            <a:chOff x="9626723" y="5526313"/>
            <a:chExt cx="720002" cy="647256"/>
          </a:xfrm>
        </p:grpSpPr>
        <p:sp>
          <p:nvSpPr>
            <p:cNvPr id="1029" name="Google Shape;1029;p40"/>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0" name="Google Shape;1030;p40"/>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1" name="Google Shape;1031;p40"/>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2" name="Google Shape;1032;p40"/>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3" name="Google Shape;1033;p40"/>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4" name="Google Shape;1034;p40"/>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5" name="Google Shape;1035;p40"/>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6" name="Google Shape;1036;p40"/>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7" name="Google Shape;1037;p40"/>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8" name="Google Shape;1038;p40"/>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9" name="Google Shape;1039;p40"/>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0" name="Google Shape;1040;p40"/>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41" name="Google Shape;1041;p40"/>
          <p:cNvGrpSpPr/>
          <p:nvPr/>
        </p:nvGrpSpPr>
        <p:grpSpPr>
          <a:xfrm>
            <a:off x="7549176" y="3671488"/>
            <a:ext cx="445582" cy="445743"/>
            <a:chOff x="10914672" y="5489861"/>
            <a:chExt cx="719842" cy="720102"/>
          </a:xfrm>
        </p:grpSpPr>
        <p:sp>
          <p:nvSpPr>
            <p:cNvPr id="1042" name="Google Shape;1042;p40"/>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3" name="Google Shape;1043;p40"/>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4" name="Google Shape;1044;p40"/>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5" name="Google Shape;1045;p40"/>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6" name="Google Shape;1046;p40"/>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7" name="Google Shape;1047;p40"/>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8" name="Google Shape;1048;p40"/>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9" name="Google Shape;1049;p40"/>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0" name="Google Shape;1050;p40"/>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1" name="Google Shape;1051;p40"/>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2" name="Google Shape;1052;p40"/>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3" name="Google Shape;1053;p40"/>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54" name="Google Shape;1054;p40"/>
          <p:cNvGrpSpPr/>
          <p:nvPr/>
        </p:nvGrpSpPr>
        <p:grpSpPr>
          <a:xfrm>
            <a:off x="5954636" y="3681752"/>
            <a:ext cx="445821" cy="425246"/>
            <a:chOff x="8338678" y="5506443"/>
            <a:chExt cx="720227" cy="686988"/>
          </a:xfrm>
        </p:grpSpPr>
        <p:sp>
          <p:nvSpPr>
            <p:cNvPr id="1055" name="Google Shape;1055;p40"/>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6" name="Google Shape;1056;p40"/>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7" name="Google Shape;1057;p40"/>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8" name="Google Shape;1058;p40"/>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9" name="Google Shape;1059;p40"/>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0" name="Google Shape;1060;p40"/>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61" name="Google Shape;1061;p40"/>
          <p:cNvGrpSpPr/>
          <p:nvPr/>
        </p:nvGrpSpPr>
        <p:grpSpPr>
          <a:xfrm>
            <a:off x="2676293" y="3736342"/>
            <a:ext cx="1336824" cy="316035"/>
            <a:chOff x="3042485" y="5594633"/>
            <a:chExt cx="2159652" cy="510557"/>
          </a:xfrm>
        </p:grpSpPr>
        <p:sp>
          <p:nvSpPr>
            <p:cNvPr id="1062" name="Google Shape;1062;p40"/>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3" name="Google Shape;1063;p40"/>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4" name="Google Shape;1064;p40"/>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5" name="Google Shape;1065;p40"/>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6" name="Google Shape;1066;p40"/>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7" name="Google Shape;1067;p40"/>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8" name="Google Shape;1068;p40"/>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9" name="Google Shape;1069;p40"/>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0" name="Google Shape;1070;p40"/>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1" name="Google Shape;1071;p40"/>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2" name="Google Shape;1072;p40"/>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3" name="Google Shape;1073;p40"/>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4" name="Google Shape;1074;p40"/>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5" name="Google Shape;1075;p40"/>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6" name="Google Shape;1076;p40"/>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77" name="Google Shape;1077;p40"/>
          <p:cNvGrpSpPr/>
          <p:nvPr/>
        </p:nvGrpSpPr>
        <p:grpSpPr>
          <a:xfrm>
            <a:off x="1879183" y="4379878"/>
            <a:ext cx="445738" cy="442950"/>
            <a:chOff x="1442627" y="5710929"/>
            <a:chExt cx="594318" cy="590600"/>
          </a:xfrm>
        </p:grpSpPr>
        <p:sp>
          <p:nvSpPr>
            <p:cNvPr id="1078" name="Google Shape;1078;p40"/>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9" name="Google Shape;1079;p40"/>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0" name="Google Shape;1080;p40"/>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1" name="Google Shape;1081;p40"/>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close/>
                </a:path>
              </a:pathLst>
            </a:custGeom>
            <a:solidFill>
              <a:srgbClr val="BD2A3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2" name="Google Shape;1082;p40"/>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83" name="Google Shape;1083;p40"/>
          <p:cNvGrpSpPr/>
          <p:nvPr/>
        </p:nvGrpSpPr>
        <p:grpSpPr>
          <a:xfrm>
            <a:off x="6788033" y="4378458"/>
            <a:ext cx="373053" cy="445791"/>
            <a:chOff x="8095060" y="5664590"/>
            <a:chExt cx="497404" cy="594389"/>
          </a:xfrm>
        </p:grpSpPr>
        <p:grpSp>
          <p:nvGrpSpPr>
            <p:cNvPr id="1084" name="Google Shape;1084;p40"/>
            <p:cNvGrpSpPr/>
            <p:nvPr/>
          </p:nvGrpSpPr>
          <p:grpSpPr>
            <a:xfrm>
              <a:off x="8095060" y="5969027"/>
              <a:ext cx="497404" cy="289951"/>
              <a:chOff x="8095060" y="5969027"/>
              <a:chExt cx="497404" cy="289951"/>
            </a:xfrm>
          </p:grpSpPr>
          <p:sp>
            <p:nvSpPr>
              <p:cNvPr id="1085" name="Google Shape;1085;p40"/>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6" name="Google Shape;1086;p40"/>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7" name="Google Shape;1087;p40"/>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88" name="Google Shape;1088;p40"/>
            <p:cNvGrpSpPr/>
            <p:nvPr/>
          </p:nvGrpSpPr>
          <p:grpSpPr>
            <a:xfrm>
              <a:off x="8095060" y="5867832"/>
              <a:ext cx="497404" cy="289312"/>
              <a:chOff x="8095060" y="5867832"/>
              <a:chExt cx="497404" cy="289312"/>
            </a:xfrm>
          </p:grpSpPr>
          <p:sp>
            <p:nvSpPr>
              <p:cNvPr id="1089" name="Google Shape;1089;p40"/>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0" name="Google Shape;1090;p40"/>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1" name="Google Shape;1091;p40"/>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92" name="Google Shape;1092;p40"/>
            <p:cNvGrpSpPr/>
            <p:nvPr/>
          </p:nvGrpSpPr>
          <p:grpSpPr>
            <a:xfrm>
              <a:off x="8095060" y="5765998"/>
              <a:ext cx="497404" cy="289312"/>
              <a:chOff x="8095060" y="5765998"/>
              <a:chExt cx="497404" cy="289312"/>
            </a:xfrm>
          </p:grpSpPr>
          <p:sp>
            <p:nvSpPr>
              <p:cNvPr id="1093" name="Google Shape;1093;p40"/>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4" name="Google Shape;1094;p40"/>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5" name="Google Shape;1095;p40"/>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96" name="Google Shape;1096;p40"/>
            <p:cNvGrpSpPr/>
            <p:nvPr/>
          </p:nvGrpSpPr>
          <p:grpSpPr>
            <a:xfrm>
              <a:off x="8095060" y="5664590"/>
              <a:ext cx="497404" cy="290164"/>
              <a:chOff x="8095060" y="5664590"/>
              <a:chExt cx="497404" cy="290164"/>
            </a:xfrm>
          </p:grpSpPr>
          <p:sp>
            <p:nvSpPr>
              <p:cNvPr id="1097" name="Google Shape;1097;p40"/>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8" name="Google Shape;1098;p40"/>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9" name="Google Shape;1099;p40"/>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100" name="Google Shape;1100;p40"/>
          <p:cNvGrpSpPr/>
          <p:nvPr/>
        </p:nvGrpSpPr>
        <p:grpSpPr>
          <a:xfrm>
            <a:off x="2870825" y="4378486"/>
            <a:ext cx="557162" cy="445734"/>
            <a:chOff x="4607809" y="5664627"/>
            <a:chExt cx="742883" cy="594312"/>
          </a:xfrm>
        </p:grpSpPr>
        <p:sp>
          <p:nvSpPr>
            <p:cNvPr id="1101" name="Google Shape;1101;p40"/>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2" name="Google Shape;1102;p40"/>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3" name="Google Shape;1103;p40"/>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4" name="Google Shape;1104;p40"/>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5" name="Google Shape;1105;p40"/>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6" name="Google Shape;1106;p40"/>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7" name="Google Shape;1107;p40"/>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8" name="Google Shape;1108;p40"/>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09" name="Google Shape;1109;p40"/>
          <p:cNvGrpSpPr/>
          <p:nvPr/>
        </p:nvGrpSpPr>
        <p:grpSpPr>
          <a:xfrm>
            <a:off x="3973890" y="4378543"/>
            <a:ext cx="1079865" cy="445620"/>
            <a:chOff x="2571250" y="5664711"/>
            <a:chExt cx="1439820" cy="594160"/>
          </a:xfrm>
        </p:grpSpPr>
        <p:sp>
          <p:nvSpPr>
            <p:cNvPr id="1110" name="Google Shape;1110;p40"/>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1" name="Google Shape;1111;p40"/>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12" name="Google Shape;1112;p40"/>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3" name="Google Shape;1113;p40"/>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14" name="Google Shape;1114;p40"/>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5" name="Google Shape;1115;p40"/>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16" name="Google Shape;1116;p40"/>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7" name="Google Shape;1117;p40"/>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18" name="Google Shape;1118;p40"/>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9" name="Google Shape;1119;p40"/>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20" name="Google Shape;1120;p40"/>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1" name="Google Shape;1121;p40"/>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22" name="Google Shape;1122;p40"/>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3" name="Google Shape;1123;p40"/>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24" name="Google Shape;1124;p40"/>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5" name="Google Shape;1125;p40"/>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26" name="Google Shape;1126;p40"/>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7" name="Google Shape;1127;p40"/>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8" name="Google Shape;1128;p40"/>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9" name="Google Shape;1129;p40"/>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0" name="Google Shape;1130;p40"/>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1" name="Google Shape;1131;p40"/>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2" name="Google Shape;1132;p40"/>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3" name="Google Shape;1133;p40"/>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134" name="Google Shape;1134;p40"/>
          <p:cNvGrpSpPr/>
          <p:nvPr/>
        </p:nvGrpSpPr>
        <p:grpSpPr>
          <a:xfrm>
            <a:off x="5599659" y="4378335"/>
            <a:ext cx="642470" cy="446036"/>
            <a:chOff x="6332670" y="5663946"/>
            <a:chExt cx="856627" cy="594715"/>
          </a:xfrm>
        </p:grpSpPr>
        <p:grpSp>
          <p:nvGrpSpPr>
            <p:cNvPr id="1135" name="Google Shape;1135;p40"/>
            <p:cNvGrpSpPr/>
            <p:nvPr/>
          </p:nvGrpSpPr>
          <p:grpSpPr>
            <a:xfrm>
              <a:off x="6392364" y="5663946"/>
              <a:ext cx="796933" cy="185801"/>
              <a:chOff x="3321050" y="1066800"/>
              <a:chExt cx="6505573" cy="1508125"/>
            </a:xfrm>
          </p:grpSpPr>
          <p:sp>
            <p:nvSpPr>
              <p:cNvPr id="1136" name="Google Shape;1136;p4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7" name="Google Shape;1137;p4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38" name="Google Shape;1138;p40"/>
            <p:cNvGrpSpPr/>
            <p:nvPr/>
          </p:nvGrpSpPr>
          <p:grpSpPr>
            <a:xfrm flipH="1">
              <a:off x="6332670" y="5868403"/>
              <a:ext cx="796933" cy="185801"/>
              <a:chOff x="3321050" y="1066800"/>
              <a:chExt cx="6505573" cy="1508125"/>
            </a:xfrm>
          </p:grpSpPr>
          <p:sp>
            <p:nvSpPr>
              <p:cNvPr id="1139" name="Google Shape;1139;p4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0" name="Google Shape;1140;p4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1" name="Google Shape;1141;p40"/>
            <p:cNvGrpSpPr/>
            <p:nvPr/>
          </p:nvGrpSpPr>
          <p:grpSpPr>
            <a:xfrm>
              <a:off x="6392364" y="6072860"/>
              <a:ext cx="796933" cy="185801"/>
              <a:chOff x="3321050" y="1066800"/>
              <a:chExt cx="6505573" cy="1508125"/>
            </a:xfrm>
          </p:grpSpPr>
          <p:sp>
            <p:nvSpPr>
              <p:cNvPr id="1142" name="Google Shape;1142;p4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3" name="Google Shape;1143;p4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144" name="Google Shape;1144;p40"/>
          <p:cNvSpPr txBox="1">
            <a:spLocks noGrp="1"/>
          </p:cNvSpPr>
          <p:nvPr>
            <p:ph type="title" idx="4294967295"/>
          </p:nvPr>
        </p:nvSpPr>
        <p:spPr>
          <a:xfrm>
            <a:off x="855300" y="249075"/>
            <a:ext cx="74334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000"/>
              <a:t>Diagrams and infographics</a:t>
            </a:r>
            <a:endParaRPr sz="2000"/>
          </a:p>
        </p:txBody>
      </p:sp>
      <p:sp>
        <p:nvSpPr>
          <p:cNvPr id="1145" name="Google Shape;1145;p4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41"/>
          <p:cNvSpPr txBox="1"/>
          <p:nvPr/>
        </p:nvSpPr>
        <p:spPr>
          <a:xfrm>
            <a:off x="731900" y="2374250"/>
            <a:ext cx="7327500" cy="2570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a:solidFill>
                  <a:schemeClr val="dk1"/>
                </a:solidFill>
                <a:latin typeface="Kulim Park Light"/>
                <a:ea typeface="Kulim Park Light"/>
                <a:cs typeface="Kulim Park Light"/>
                <a:sym typeface="Kulim Park Light"/>
              </a:rPr>
              <a:t>✋👆👉👍👤👦👧👨👩👪💃🏃💑❤😂😉😋😒😭👶😸🐟🍒🍔💣📌📖🔨🎃🎈🎨🏈🏰🌏🔌🔑</a:t>
            </a:r>
            <a:r>
              <a:rPr lang="en" sz="2400">
                <a:solidFill>
                  <a:schemeClr val="accent1"/>
                </a:solidFill>
                <a:highlight>
                  <a:schemeClr val="accent6"/>
                </a:highlight>
                <a:latin typeface="Kulim Park Light"/>
                <a:ea typeface="Kulim Park Light"/>
                <a:cs typeface="Kulim Park Light"/>
                <a:sym typeface="Kulim Park Light"/>
              </a:rPr>
              <a:t> and many more...</a:t>
            </a:r>
            <a:endParaRPr sz="2400">
              <a:solidFill>
                <a:schemeClr val="accent1"/>
              </a:solidFill>
              <a:highlight>
                <a:schemeClr val="accent6"/>
              </a:highlight>
              <a:latin typeface="Kulim Park Light"/>
              <a:ea typeface="Kulim Park Light"/>
              <a:cs typeface="Kulim Park Light"/>
              <a:sym typeface="Kulim Park Light"/>
            </a:endParaRPr>
          </a:p>
        </p:txBody>
      </p:sp>
      <p:sp>
        <p:nvSpPr>
          <p:cNvPr id="1151" name="Google Shape;1151;p4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69</a:t>
            </a:fld>
            <a:endParaRPr/>
          </a:p>
        </p:txBody>
      </p:sp>
      <p:sp>
        <p:nvSpPr>
          <p:cNvPr id="1152" name="Google Shape;1152;p41"/>
          <p:cNvSpPr txBox="1">
            <a:spLocks noGrp="1"/>
          </p:cNvSpPr>
          <p:nvPr>
            <p:ph type="body" idx="4294967295"/>
          </p:nvPr>
        </p:nvSpPr>
        <p:spPr>
          <a:xfrm>
            <a:off x="732025" y="856425"/>
            <a:ext cx="7327500" cy="1151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b="1"/>
              <a:t>You can also use any emoji as an icon!</a:t>
            </a:r>
            <a:br>
              <a:rPr lang="en" sz="1400"/>
            </a:br>
            <a:r>
              <a:rPr lang="en" sz="1400"/>
              <a:t>And of course it resizes without losing quality.</a:t>
            </a:r>
            <a:endParaRPr sz="1400"/>
          </a:p>
          <a:p>
            <a:pPr marL="0" lvl="0" indent="0" algn="l" rtl="0">
              <a:spcBef>
                <a:spcPts val="600"/>
              </a:spcBef>
              <a:spcAft>
                <a:spcPts val="0"/>
              </a:spcAft>
              <a:buNone/>
            </a:pPr>
            <a:r>
              <a:rPr lang="en" sz="1400"/>
              <a:t>How? Follow Google instructions </a:t>
            </a:r>
            <a:r>
              <a:rPr lang="en" sz="1400" u="sng">
                <a:hlinkClick r:id="rId3"/>
              </a:rPr>
              <a:t>https://twitter.com/googledocs/status/730087240156643328</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 name="TextBox 1">
            <a:extLst>
              <a:ext uri="{FF2B5EF4-FFF2-40B4-BE49-F238E27FC236}">
                <a16:creationId xmlns:a16="http://schemas.microsoft.com/office/drawing/2014/main" id="{C84920D5-E36D-45B9-80BD-A8664B97BAE9}"/>
              </a:ext>
            </a:extLst>
          </p:cNvPr>
          <p:cNvSpPr txBox="1"/>
          <p:nvPr/>
        </p:nvSpPr>
        <p:spPr>
          <a:xfrm>
            <a:off x="-12293356" y="1158950"/>
            <a:ext cx="19310844" cy="1754326"/>
          </a:xfrm>
          <a:prstGeom prst="rect">
            <a:avLst/>
          </a:prstGeom>
          <a:noFill/>
        </p:spPr>
        <p:txBody>
          <a:bodyPr wrap="square" rtlCol="0">
            <a:spAutoFit/>
          </a:bodyPr>
          <a:lstStyle/>
          <a:p>
            <a:pPr algn="r" rtl="1"/>
            <a:r>
              <a:rPr lang="fa-IR" sz="1800" dirty="0">
                <a:solidFill>
                  <a:srgbClr val="FDBD31"/>
                </a:solidFill>
                <a:latin typeface="Aviny" panose="020B0506030804020204" pitchFamily="34" charset="-78"/>
                <a:cs typeface="Aviny" panose="020B0506030804020204" pitchFamily="34" charset="-78"/>
              </a:rPr>
              <a:t>                                   گردشگری درمانی یا توریسم پزشکی شاخه‌ای از گردشگری </a:t>
            </a:r>
          </a:p>
          <a:p>
            <a:pPr algn="r" rtl="1"/>
            <a:r>
              <a:rPr lang="fa-IR" sz="1800" dirty="0">
                <a:solidFill>
                  <a:srgbClr val="FDBD31"/>
                </a:solidFill>
                <a:latin typeface="Aviny" panose="020B0506030804020204" pitchFamily="34" charset="-78"/>
                <a:cs typeface="Aviny" panose="020B0506030804020204" pitchFamily="34" charset="-78"/>
              </a:rPr>
              <a:t>        سلامت است که در آن شخص از کشوری به سایر نقاط دنیا با امکانات </a:t>
            </a:r>
          </a:p>
          <a:p>
            <a:pPr algn="r" rtl="1"/>
            <a:r>
              <a:rPr lang="fa-IR" sz="1800" dirty="0">
                <a:solidFill>
                  <a:srgbClr val="FDBD31"/>
                </a:solidFill>
                <a:latin typeface="Aviny" panose="020B0506030804020204" pitchFamily="34" charset="-78"/>
                <a:cs typeface="Aviny" panose="020B0506030804020204" pitchFamily="34" charset="-78"/>
              </a:rPr>
              <a:t>  پیشرفته تر بهداشتی و درمانی سفر می‌کند تا از خدمات پزشکی کشور مقصد در</a:t>
            </a:r>
          </a:p>
          <a:p>
            <a:pPr algn="r" rtl="1"/>
            <a:r>
              <a:rPr lang="fa-IR" sz="1800" dirty="0">
                <a:solidFill>
                  <a:srgbClr val="FDBD31"/>
                </a:solidFill>
                <a:latin typeface="Aviny" panose="020B0506030804020204" pitchFamily="34" charset="-78"/>
                <a:cs typeface="Aviny" panose="020B0506030804020204" pitchFamily="34" charset="-78"/>
              </a:rPr>
              <a:t> مراکز درمانی بهره‌مند شود. در اغلب موارد، هدف از توریسم پزشکی بهره‌مندی </a:t>
            </a:r>
          </a:p>
          <a:p>
            <a:pPr algn="r" rtl="1"/>
            <a:r>
              <a:rPr lang="fa-IR" sz="1800" dirty="0">
                <a:solidFill>
                  <a:srgbClr val="FDBD31"/>
                </a:solidFill>
                <a:latin typeface="Aviny" panose="020B0506030804020204" pitchFamily="34" charset="-78"/>
                <a:cs typeface="Aviny" panose="020B0506030804020204" pitchFamily="34" charset="-78"/>
              </a:rPr>
              <a:t> از قیمت پایین خدمات پزشکی یا دریافت سریع‌تر و بهتر خدمات در سایر نقاط</a:t>
            </a:r>
          </a:p>
          <a:p>
            <a:pPr algn="r" rtl="1"/>
            <a:r>
              <a:rPr lang="fa-IR" sz="1800" dirty="0">
                <a:solidFill>
                  <a:srgbClr val="FDBD31"/>
                </a:solidFill>
                <a:latin typeface="Aviny" panose="020B0506030804020204" pitchFamily="34" charset="-78"/>
                <a:cs typeface="Aviny" panose="020B0506030804020204" pitchFamily="34" charset="-78"/>
              </a:rPr>
              <a:t>      دنیاست.</a:t>
            </a:r>
            <a:endParaRPr lang="en-US" sz="1800" dirty="0">
              <a:solidFill>
                <a:srgbClr val="FDBD31"/>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AF462B53-4793-41DD-B6EE-5BB6B8AAFA0E}"/>
              </a:ext>
            </a:extLst>
          </p:cNvPr>
          <p:cNvSpPr txBox="1"/>
          <p:nvPr/>
        </p:nvSpPr>
        <p:spPr>
          <a:xfrm>
            <a:off x="3439469" y="2806950"/>
            <a:ext cx="1242649" cy="1569660"/>
          </a:xfrm>
          <a:prstGeom prst="rect">
            <a:avLst/>
          </a:prstGeom>
          <a:noFill/>
        </p:spPr>
        <p:txBody>
          <a:bodyPr wrap="none" rtlCol="0">
            <a:spAutoFit/>
          </a:bodyPr>
          <a:lstStyle/>
          <a:p>
            <a:pPr algn="ctr" rtl="1"/>
            <a:r>
              <a:rPr lang="fa-IR" sz="9600" dirty="0">
                <a:solidFill>
                  <a:srgbClr val="FFFFFF"/>
                </a:solidFill>
                <a:latin typeface="Aviny" panose="020B0506030804020204" pitchFamily="34" charset="-78"/>
                <a:cs typeface="Aviny" panose="020B0506030804020204" pitchFamily="34" charset="-78"/>
              </a:rPr>
              <a:t>؟؟؟</a:t>
            </a:r>
            <a:endParaRPr lang="en-US" sz="9600" dirty="0">
              <a:solidFill>
                <a:srgbClr val="FFFFFF"/>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1536279496"/>
      </p:ext>
    </p:extLst>
  </p:cSld>
  <p:clrMapOvr>
    <a:masterClrMapping/>
  </p:clrMapOvr>
  <p:transition spd="slow">
    <p:cover/>
  </p:transition>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156"/>
        <p:cNvGrpSpPr/>
        <p:nvPr/>
      </p:nvGrpSpPr>
      <p:grpSpPr>
        <a:xfrm>
          <a:off x="0" y="0"/>
          <a:ext cx="0" cy="0"/>
          <a:chOff x="0" y="0"/>
          <a:chExt cx="0" cy="0"/>
        </a:xfrm>
      </p:grpSpPr>
      <p:pic>
        <p:nvPicPr>
          <p:cNvPr id="1157" name="Google Shape;1157;p42">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158" name="Google Shape;1158;p42"/>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159" name="Google Shape;1159;p42"/>
          <p:cNvGrpSpPr/>
          <p:nvPr/>
        </p:nvGrpSpPr>
        <p:grpSpPr>
          <a:xfrm>
            <a:off x="690575" y="3290132"/>
            <a:ext cx="7762851" cy="892418"/>
            <a:chOff x="801125" y="3213932"/>
            <a:chExt cx="7762851" cy="892418"/>
          </a:xfrm>
        </p:grpSpPr>
        <p:grpSp>
          <p:nvGrpSpPr>
            <p:cNvPr id="1160" name="Google Shape;1160;p42"/>
            <p:cNvGrpSpPr/>
            <p:nvPr/>
          </p:nvGrpSpPr>
          <p:grpSpPr>
            <a:xfrm>
              <a:off x="4845759" y="3213932"/>
              <a:ext cx="1695900" cy="892418"/>
              <a:chOff x="4845759" y="3213932"/>
              <a:chExt cx="1695900" cy="892418"/>
            </a:xfrm>
          </p:grpSpPr>
          <p:sp>
            <p:nvSpPr>
              <p:cNvPr id="1161" name="Google Shape;1161;p42"/>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162" name="Google Shape;1162;p42"/>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163" name="Google Shape;1163;p42"/>
            <p:cNvGrpSpPr/>
            <p:nvPr/>
          </p:nvGrpSpPr>
          <p:grpSpPr>
            <a:xfrm>
              <a:off x="2823442" y="3214222"/>
              <a:ext cx="1695900" cy="892128"/>
              <a:chOff x="2823442" y="3214222"/>
              <a:chExt cx="1695900" cy="892128"/>
            </a:xfrm>
          </p:grpSpPr>
          <p:sp>
            <p:nvSpPr>
              <p:cNvPr id="1164" name="Google Shape;1164;p42"/>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165" name="Google Shape;1165;p42"/>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166" name="Google Shape;1166;p42"/>
            <p:cNvGrpSpPr/>
            <p:nvPr/>
          </p:nvGrpSpPr>
          <p:grpSpPr>
            <a:xfrm>
              <a:off x="6868076" y="3213932"/>
              <a:ext cx="1695900" cy="892418"/>
              <a:chOff x="6868076" y="3213932"/>
              <a:chExt cx="1695900" cy="892418"/>
            </a:xfrm>
          </p:grpSpPr>
          <p:sp>
            <p:nvSpPr>
              <p:cNvPr id="1167" name="Google Shape;1167;p42"/>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168" name="Google Shape;1168;p42"/>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169" name="Google Shape;1169;p42"/>
            <p:cNvGrpSpPr/>
            <p:nvPr/>
          </p:nvGrpSpPr>
          <p:grpSpPr>
            <a:xfrm>
              <a:off x="801125" y="3214206"/>
              <a:ext cx="1695900" cy="892144"/>
              <a:chOff x="801125" y="3214206"/>
              <a:chExt cx="1695900" cy="892144"/>
            </a:xfrm>
          </p:grpSpPr>
          <p:sp>
            <p:nvSpPr>
              <p:cNvPr id="1170" name="Google Shape;1170;p42"/>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171" name="Google Shape;1171;p42"/>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
        <p:nvSpPr>
          <p:cNvPr id="1172" name="Google Shape;1172;p4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6"/>
          <p:cNvSpPr txBox="1">
            <a:spLocks noGrp="1"/>
          </p:cNvSpPr>
          <p:nvPr>
            <p:ph type="ctrTitle" idx="4294967295"/>
          </p:nvPr>
        </p:nvSpPr>
        <p:spPr>
          <a:xfrm>
            <a:off x="3039270" y="3091958"/>
            <a:ext cx="2899782" cy="562540"/>
          </a:xfrm>
          <a:prstGeom prst="rect">
            <a:avLst/>
          </a:prstGeom>
          <a:effectLst>
            <a:outerShdw blurRad="257175" dist="76200" dir="5400000" algn="bl" rotWithShape="0">
              <a:schemeClr val="dk1">
                <a:alpha val="64000"/>
              </a:schemeClr>
            </a:outerShdw>
          </a:effectLst>
        </p:spPr>
        <p:txBody>
          <a:bodyPr spcFirstLastPara="1" wrap="square" lIns="0" tIns="0" rIns="0" bIns="0" anchor="b" anchorCtr="0">
            <a:noAutofit/>
          </a:bodyPr>
          <a:lstStyle/>
          <a:p>
            <a:pPr marL="0" lvl="0" indent="0" algn="ctr" rtl="1">
              <a:spcBef>
                <a:spcPts val="0"/>
              </a:spcBef>
              <a:spcAft>
                <a:spcPts val="0"/>
              </a:spcAft>
              <a:buNone/>
            </a:pPr>
            <a:r>
              <a:rPr lang="fa-IR" sz="3600" dirty="0">
                <a:solidFill>
                  <a:schemeClr val="lt1"/>
                </a:solidFill>
                <a:latin typeface="Aviny" panose="020B0506030804020204" pitchFamily="34" charset="-78"/>
                <a:cs typeface="Aviny" panose="020B0506030804020204" pitchFamily="34" charset="-78"/>
              </a:rPr>
              <a:t>تشکر از همراهیءءءء شما</a:t>
            </a:r>
            <a:endParaRPr sz="3600" dirty="0">
              <a:solidFill>
                <a:schemeClr val="lt1"/>
              </a:solidFill>
              <a:latin typeface="Aviny" panose="020B0506030804020204" pitchFamily="34" charset="-78"/>
              <a:cs typeface="Aviny" panose="020B0506030804020204" pitchFamily="34" charset="-78"/>
            </a:endParaRPr>
          </a:p>
        </p:txBody>
      </p:sp>
      <p:sp>
        <p:nvSpPr>
          <p:cNvPr id="387" name="Google Shape;387;p36"/>
          <p:cNvSpPr txBox="1">
            <a:spLocks noGrp="1"/>
          </p:cNvSpPr>
          <p:nvPr>
            <p:ph type="body" idx="4294967295"/>
          </p:nvPr>
        </p:nvSpPr>
        <p:spPr>
          <a:xfrm>
            <a:off x="3755130" y="1254641"/>
            <a:ext cx="1468062" cy="745925"/>
          </a:xfrm>
          <a:prstGeom prst="rect">
            <a:avLst/>
          </a:prstGeom>
          <a:effectLst>
            <a:outerShdw blurRad="57150" dist="19050" dir="5400000" algn="bl" rotWithShape="0">
              <a:schemeClr val="dk1">
                <a:alpha val="50000"/>
              </a:schemeClr>
            </a:outerShdw>
          </a:effectLst>
        </p:spPr>
        <p:txBody>
          <a:bodyPr spcFirstLastPara="1" wrap="square" lIns="0" tIns="0" rIns="0" bIns="0" anchor="t" anchorCtr="0">
            <a:noAutofit/>
          </a:bodyPr>
          <a:lstStyle/>
          <a:p>
            <a:pPr marL="0" lvl="0" indent="0" algn="ctr" rtl="0">
              <a:lnSpc>
                <a:spcPct val="100000"/>
              </a:lnSpc>
              <a:spcBef>
                <a:spcPts val="600"/>
              </a:spcBef>
              <a:spcAft>
                <a:spcPts val="0"/>
              </a:spcAft>
              <a:buNone/>
            </a:pPr>
            <a:r>
              <a:rPr lang="fa-IR" sz="6000" dirty="0">
                <a:solidFill>
                  <a:srgbClr val="FDBD31"/>
                </a:solidFill>
                <a:latin typeface="Aviny" panose="020B0506030804020204" pitchFamily="34" charset="-78"/>
                <a:cs typeface="Aviny" panose="020B0506030804020204" pitchFamily="34" charset="-78"/>
              </a:rPr>
              <a:t>پایان</a:t>
            </a:r>
            <a:endParaRPr sz="6000" dirty="0">
              <a:solidFill>
                <a:srgbClr val="FDBD31"/>
              </a:solidFill>
              <a:latin typeface="Aviny" panose="020B0506030804020204" pitchFamily="34" charset="-78"/>
              <a:cs typeface="Aviny" panose="020B0506030804020204" pitchFamily="34" charset="-78"/>
            </a:endParaRPr>
          </a:p>
        </p:txBody>
      </p:sp>
      <p:sp>
        <p:nvSpPr>
          <p:cNvPr id="389" name="Google Shape;389;p36"/>
          <p:cNvSpPr/>
          <p:nvPr/>
        </p:nvSpPr>
        <p:spPr>
          <a:xfrm>
            <a:off x="4325614" y="2456881"/>
            <a:ext cx="492772" cy="442388"/>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EB2B2B"/>
          </a:solidFill>
          <a:ln>
            <a:noFill/>
          </a:ln>
          <a:effectLst>
            <a:outerShdw blurRad="300038" dist="95250" dir="5400000" algn="bl" rotWithShape="0">
              <a:schemeClr val="dk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Tree>
    <p:extLst>
      <p:ext uri="{BB962C8B-B14F-4D97-AF65-F5344CB8AC3E}">
        <p14:creationId xmlns:p14="http://schemas.microsoft.com/office/powerpoint/2010/main" val="155258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229" name="Google Shape;229;p22"/>
          <p:cNvGrpSpPr/>
          <p:nvPr/>
        </p:nvGrpSpPr>
        <p:grpSpPr>
          <a:xfrm>
            <a:off x="8031979" y="2222617"/>
            <a:ext cx="799520" cy="1262776"/>
            <a:chOff x="1979475" y="4289300"/>
            <a:chExt cx="322400" cy="509225"/>
          </a:xfrm>
        </p:grpSpPr>
        <p:sp>
          <p:nvSpPr>
            <p:cNvPr id="230" name="Google Shape;230;p22"/>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1" name="Google Shape;231;p22"/>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2" name="Google Shape;232;p22"/>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9" name="TextBox 18">
            <a:extLst>
              <a:ext uri="{FF2B5EF4-FFF2-40B4-BE49-F238E27FC236}">
                <a16:creationId xmlns:a16="http://schemas.microsoft.com/office/drawing/2014/main" id="{AD0FACA3-182A-4DE6-9F80-8FD602203B42}"/>
              </a:ext>
            </a:extLst>
          </p:cNvPr>
          <p:cNvSpPr txBox="1"/>
          <p:nvPr/>
        </p:nvSpPr>
        <p:spPr>
          <a:xfrm>
            <a:off x="0" y="0"/>
            <a:ext cx="5798382"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مزایای پیاده سازی سامانه های هوشمند بیمارستانی</a:t>
            </a:r>
            <a:endParaRPr lang="en-US" sz="3200" dirty="0">
              <a:solidFill>
                <a:srgbClr val="7B146C"/>
              </a:solidFill>
              <a:latin typeface="Aviny" panose="020B0506030804020204" pitchFamily="34" charset="-78"/>
              <a:cs typeface="Aviny" panose="020B0506030804020204" pitchFamily="34" charset="-78"/>
            </a:endParaRPr>
          </a:p>
        </p:txBody>
      </p:sp>
      <p:sp>
        <p:nvSpPr>
          <p:cNvPr id="10" name="TextBox 9">
            <a:extLst>
              <a:ext uri="{FF2B5EF4-FFF2-40B4-BE49-F238E27FC236}">
                <a16:creationId xmlns:a16="http://schemas.microsoft.com/office/drawing/2014/main" id="{DB998FDD-62D9-47D6-9670-903E6DB6DE07}"/>
              </a:ext>
            </a:extLst>
          </p:cNvPr>
          <p:cNvSpPr txBox="1"/>
          <p:nvPr/>
        </p:nvSpPr>
        <p:spPr>
          <a:xfrm>
            <a:off x="99969" y="1035657"/>
            <a:ext cx="5796779" cy="3748719"/>
          </a:xfrm>
          <a:prstGeom prst="rect">
            <a:avLst/>
          </a:prstGeom>
          <a:noFill/>
        </p:spPr>
        <p:txBody>
          <a:bodyPr wrap="none" rtlCol="0">
            <a:spAutoFit/>
          </a:bodyPr>
          <a:lstStyle/>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افزایش کیفیت ارائه خدمات به بیماران و ارتقاء سطح کیفی بیمارستان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کمتر شدن زمان ارائه خدمات به بیماران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کاهش خطاهای پزشکی</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ذخیره اطلاعات بیماران به صورت الکترونیکی در دیتاسنتر بیمارستان به منظور نگهداری</a:t>
            </a:r>
            <a:endParaRPr lang="en-US" sz="1800" dirty="0">
              <a:solidFill>
                <a:srgbClr val="E62A2B"/>
              </a:solidFill>
              <a:latin typeface="Aviny" panose="020B0506030804020204" pitchFamily="34" charset="-78"/>
              <a:cs typeface="Aviny" panose="020B0506030804020204" pitchFamily="34" charset="-78"/>
            </a:endParaRPr>
          </a:p>
          <a:p>
            <a:pPr algn="r" rtl="1">
              <a:lnSpc>
                <a:spcPct val="120000"/>
              </a:lnSpc>
              <a:buClr>
                <a:srgbClr val="FDBD31"/>
              </a:buClr>
            </a:pPr>
            <a:r>
              <a:rPr lang="fa-IR" sz="1800" dirty="0">
                <a:solidFill>
                  <a:srgbClr val="E62A2B"/>
                </a:solidFill>
                <a:latin typeface="Aviny" panose="020B0506030804020204" pitchFamily="34" charset="-78"/>
                <a:cs typeface="Aviny" panose="020B0506030804020204" pitchFamily="34" charset="-78"/>
              </a:rPr>
              <a:t>سوابق بیمار و در</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صورت نیاز انتقال به بیمارستانهای دیگر</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کاهش هزینه های خدمات بیمارستانی</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بهینه سازی استفاده از منابع و تجهیزات بیمارستان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بهینه سازی استفاده از منابع انسانی بیمارستان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افزایش سطح ایمنی و امنیت بیمارستان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کاهش مصرف انرژی بیمارستان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افزایش عمر مفید تجهیزات و کاهش هزینه نگهداری و تعمیرات آنها</a:t>
            </a:r>
            <a:endParaRPr lang="en-US" sz="1800" dirty="0">
              <a:solidFill>
                <a:srgbClr val="E62A2B"/>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905290792"/>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229" name="Google Shape;229;p22"/>
          <p:cNvGrpSpPr/>
          <p:nvPr/>
        </p:nvGrpSpPr>
        <p:grpSpPr>
          <a:xfrm>
            <a:off x="8031979" y="2222617"/>
            <a:ext cx="799520" cy="1262776"/>
            <a:chOff x="1979475" y="4289300"/>
            <a:chExt cx="322400" cy="509225"/>
          </a:xfrm>
        </p:grpSpPr>
        <p:sp>
          <p:nvSpPr>
            <p:cNvPr id="230" name="Google Shape;230;p22"/>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1" name="Google Shape;231;p22"/>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2" name="Google Shape;232;p22"/>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9" name="TextBox 18">
            <a:extLst>
              <a:ext uri="{FF2B5EF4-FFF2-40B4-BE49-F238E27FC236}">
                <a16:creationId xmlns:a16="http://schemas.microsoft.com/office/drawing/2014/main" id="{AD0FACA3-182A-4DE6-9F80-8FD602203B42}"/>
              </a:ext>
            </a:extLst>
          </p:cNvPr>
          <p:cNvSpPr txBox="1"/>
          <p:nvPr/>
        </p:nvSpPr>
        <p:spPr>
          <a:xfrm>
            <a:off x="551433" y="0"/>
            <a:ext cx="4695516"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تقسیم بندی سامانه های مورد استفاده در</a:t>
            </a:r>
          </a:p>
          <a:p>
            <a:pPr algn="ctr" rtl="1"/>
            <a:r>
              <a:rPr lang="fa-IR" sz="3200" dirty="0">
                <a:solidFill>
                  <a:srgbClr val="7B146C"/>
                </a:solidFill>
                <a:latin typeface="Aviny" panose="020B0506030804020204" pitchFamily="34" charset="-78"/>
                <a:cs typeface="Aviny" panose="020B0506030804020204" pitchFamily="34" charset="-78"/>
              </a:rPr>
              <a:t>بیمارستان ها و اتاق عمل های هوشمند</a:t>
            </a:r>
            <a:endParaRPr lang="en-US" sz="3200" dirty="0">
              <a:solidFill>
                <a:srgbClr val="7B146C"/>
              </a:solidFill>
              <a:latin typeface="Aviny" panose="020B0506030804020204" pitchFamily="34" charset="-78"/>
              <a:cs typeface="Aviny" panose="020B0506030804020204" pitchFamily="34" charset="-78"/>
            </a:endParaRPr>
          </a:p>
        </p:txBody>
      </p:sp>
      <p:sp>
        <p:nvSpPr>
          <p:cNvPr id="8" name="TextBox 7">
            <a:extLst>
              <a:ext uri="{FF2B5EF4-FFF2-40B4-BE49-F238E27FC236}">
                <a16:creationId xmlns:a16="http://schemas.microsoft.com/office/drawing/2014/main" id="{8F97BD61-30F6-42A8-B15F-2A513C3FB27B}"/>
              </a:ext>
            </a:extLst>
          </p:cNvPr>
          <p:cNvSpPr txBox="1"/>
          <p:nvPr/>
        </p:nvSpPr>
        <p:spPr>
          <a:xfrm>
            <a:off x="677269" y="2306171"/>
            <a:ext cx="4443844" cy="1089529"/>
          </a:xfrm>
          <a:prstGeom prst="rect">
            <a:avLst/>
          </a:prstGeom>
          <a:noFill/>
        </p:spPr>
        <p:txBody>
          <a:bodyPr wrap="none" rtlCol="0">
            <a:spAutoFit/>
          </a:bodyPr>
          <a:lstStyle/>
          <a:p>
            <a:pPr marL="342900" indent="-342900" algn="r" rtl="1">
              <a:lnSpc>
                <a:spcPct val="120000"/>
              </a:lnSpc>
              <a:buClr>
                <a:srgbClr val="FDBD31"/>
              </a:buClr>
              <a:buFont typeface="+mj-lt"/>
              <a:buAutoNum type="arabicPeriod"/>
            </a:pPr>
            <a:r>
              <a:rPr lang="fa-IR" sz="1800" dirty="0">
                <a:solidFill>
                  <a:srgbClr val="E62A2B"/>
                </a:solidFill>
                <a:latin typeface="Aviny" panose="020B0506030804020204" pitchFamily="34" charset="-78"/>
                <a:cs typeface="Aviny" panose="020B0506030804020204" pitchFamily="34" charset="-78"/>
              </a:rPr>
              <a:t>سامانه های الکترونیکی هوشمند بیمارستان و اتاق عمل</a:t>
            </a:r>
          </a:p>
          <a:p>
            <a:pPr marL="342900" indent="-342900" algn="r" rtl="1">
              <a:lnSpc>
                <a:spcPct val="120000"/>
              </a:lnSpc>
              <a:buClr>
                <a:srgbClr val="FDBD31"/>
              </a:buClr>
              <a:buFont typeface="+mj-lt"/>
              <a:buAutoNum type="arabicPeriod"/>
            </a:pPr>
            <a:r>
              <a:rPr lang="fa-IR" sz="1800" dirty="0">
                <a:solidFill>
                  <a:srgbClr val="E62A2B"/>
                </a:solidFill>
                <a:latin typeface="Aviny" panose="020B0506030804020204" pitchFamily="34" charset="-78"/>
                <a:cs typeface="Aviny" panose="020B0506030804020204" pitchFamily="34" charset="-78"/>
              </a:rPr>
              <a:t>سامانه های هوشمند مدیریت تاسیسات بیمارستان و اتاق عمل</a:t>
            </a:r>
          </a:p>
          <a:p>
            <a:pPr marL="342900" indent="-342900" algn="r" rtl="1">
              <a:lnSpc>
                <a:spcPct val="120000"/>
              </a:lnSpc>
              <a:buClr>
                <a:srgbClr val="FDBD31"/>
              </a:buClr>
              <a:buFont typeface="+mj-lt"/>
              <a:buAutoNum type="arabicPeriod"/>
            </a:pPr>
            <a:r>
              <a:rPr lang="fa-IR" sz="1800" dirty="0">
                <a:solidFill>
                  <a:srgbClr val="E62A2B"/>
                </a:solidFill>
                <a:latin typeface="Aviny" panose="020B0506030804020204" pitchFamily="34" charset="-78"/>
                <a:cs typeface="Aviny" panose="020B0506030804020204" pitchFamily="34" charset="-78"/>
              </a:rPr>
              <a:t>سامانه های هوشمند ارتباطی بیمارستان و اتاق عمل</a:t>
            </a:r>
            <a:endParaRPr lang="en-US" sz="1800" dirty="0">
              <a:solidFill>
                <a:srgbClr val="E62A2B"/>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3507393739"/>
      </p:ext>
    </p:extLst>
  </p:cSld>
  <p:clrMapOvr>
    <a:masterClrMapping/>
  </p:clrMapOvr>
  <p:transition spd="slow">
    <p:cover/>
  </p:transition>
</p:sld>
</file>

<file path=ppt/theme/theme1.xml><?xml version="1.0" encoding="utf-8"?>
<a:theme xmlns:a="http://schemas.openxmlformats.org/drawingml/2006/main" name="Volumnia template">
  <a:themeElements>
    <a:clrScheme name="Custom 347">
      <a:dk1>
        <a:srgbClr val="39273F"/>
      </a:dk1>
      <a:lt1>
        <a:srgbClr val="FFFFFF"/>
      </a:lt1>
      <a:dk2>
        <a:srgbClr val="5E1B53"/>
      </a:dk2>
      <a:lt2>
        <a:srgbClr val="F1EEF1"/>
      </a:lt2>
      <a:accent1>
        <a:srgbClr val="940D7F"/>
      </a:accent1>
      <a:accent2>
        <a:srgbClr val="CE0063"/>
      </a:accent2>
      <a:accent3>
        <a:srgbClr val="ED2B2B"/>
      </a:accent3>
      <a:accent4>
        <a:srgbClr val="F97830"/>
      </a:accent4>
      <a:accent5>
        <a:srgbClr val="FFBF31"/>
      </a:accent5>
      <a:accent6>
        <a:srgbClr val="FEFDCA"/>
      </a:accent6>
      <a:hlink>
        <a:srgbClr val="5E1B5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501</TotalTime>
  <Words>5523</Words>
  <Application>Microsoft Office PowerPoint</Application>
  <PresentationFormat>On-screen Show (16:9)</PresentationFormat>
  <Paragraphs>532</Paragraphs>
  <Slides>71</Slides>
  <Notes>71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71</vt:i4>
      </vt:variant>
    </vt:vector>
  </HeadingPairs>
  <TitlesOfParts>
    <vt:vector size="79" baseType="lpstr">
      <vt:lpstr>Arial</vt:lpstr>
      <vt:lpstr>Calibri</vt:lpstr>
      <vt:lpstr>Kulim Park</vt:lpstr>
      <vt:lpstr>Kulim Park Light</vt:lpstr>
      <vt:lpstr>Aviny</vt:lpstr>
      <vt:lpstr>Wingdings</vt:lpstr>
      <vt:lpstr>Montserrat</vt:lpstr>
      <vt:lpstr>Volumnia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is a slide title</vt:lpstr>
      <vt:lpstr>Big concept</vt:lpstr>
      <vt:lpstr>You can also split your content</vt:lpstr>
      <vt:lpstr>In two or three columns</vt:lpstr>
      <vt:lpstr>A picture is worth a thousand words</vt:lpstr>
      <vt:lpstr>Want big impact? Use big image.</vt:lpstr>
      <vt:lpstr>Use diagrams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PowerPoint Presentation</vt:lpstr>
      <vt:lpstr>Diagrams and infographics</vt:lpstr>
      <vt:lpstr>PowerPoint Presentation</vt:lpstr>
      <vt:lpstr>PowerPoint Presentation</vt:lpstr>
      <vt:lpstr>تشکر از همراهیءءءء شما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Amir</dc:creator>
  <cp:lastModifiedBy>Stormx Unknown</cp:lastModifiedBy>
  <cp:revision>55</cp:revision>
  <dcterms:modified xsi:type="dcterms:W3CDTF">2021-05-28T22:51:19Z</dcterms:modified>
</cp:coreProperties>
</file>